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82" r:id="rId3"/>
    <p:sldId id="257" r:id="rId4"/>
    <p:sldId id="258" r:id="rId5"/>
    <p:sldId id="284" r:id="rId6"/>
    <p:sldId id="285" r:id="rId7"/>
    <p:sldId id="288" r:id="rId8"/>
    <p:sldId id="287" r:id="rId9"/>
    <p:sldId id="290" r:id="rId10"/>
    <p:sldId id="289" r:id="rId11"/>
    <p:sldId id="286" r:id="rId12"/>
    <p:sldId id="291" r:id="rId13"/>
    <p:sldId id="281" r:id="rId14"/>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C19176-7684-4EE7-A08F-C423B8F95F9D}">
          <p14:sldIdLst>
            <p14:sldId id="256"/>
            <p14:sldId id="282"/>
            <p14:sldId id="257"/>
            <p14:sldId id="258"/>
            <p14:sldId id="284"/>
            <p14:sldId id="285"/>
            <p14:sldId id="288"/>
            <p14:sldId id="287"/>
            <p14:sldId id="290"/>
            <p14:sldId id="289"/>
            <p14:sldId id="286"/>
            <p14:sldId id="291"/>
            <p14:sldId id="28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3704"/>
    <a:srgbClr val="FFF4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240" autoAdjust="0"/>
  </p:normalViewPr>
  <p:slideViewPr>
    <p:cSldViewPr>
      <p:cViewPr varScale="1">
        <p:scale>
          <a:sx n="97" d="100"/>
          <a:sy n="97" d="100"/>
        </p:scale>
        <p:origin x="107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tan Sarkar" userId="53c75ac8c965dbbd" providerId="LiveId" clId="{65727B59-135D-439D-959E-59B33D90F6B8}"/>
    <pc:docChg chg="undo redo custSel addSld delSld modSld modSection">
      <pc:chgData name="Sayantan Sarkar" userId="53c75ac8c965dbbd" providerId="LiveId" clId="{65727B59-135D-439D-959E-59B33D90F6B8}" dt="2024-07-18T05:08:18.848" v="7568" actId="20577"/>
      <pc:docMkLst>
        <pc:docMk/>
      </pc:docMkLst>
      <pc:sldChg chg="delSp modSp mod modNotesTx">
        <pc:chgData name="Sayantan Sarkar" userId="53c75ac8c965dbbd" providerId="LiveId" clId="{65727B59-135D-439D-959E-59B33D90F6B8}" dt="2024-07-16T09:40:28.507" v="1881" actId="20577"/>
        <pc:sldMkLst>
          <pc:docMk/>
          <pc:sldMk cId="0" sldId="256"/>
        </pc:sldMkLst>
        <pc:spChg chg="del mod modVis">
          <ac:chgData name="Sayantan Sarkar" userId="53c75ac8c965dbbd" providerId="LiveId" clId="{65727B59-135D-439D-959E-59B33D90F6B8}" dt="2024-07-08T08:30:48.405" v="1162" actId="478"/>
          <ac:spMkLst>
            <pc:docMk/>
            <pc:sldMk cId="0" sldId="256"/>
            <ac:spMk id="6" creationId="{00000000-0000-0000-0000-000000000000}"/>
          </ac:spMkLst>
        </pc:spChg>
      </pc:sldChg>
      <pc:sldChg chg="modNotesTx">
        <pc:chgData name="Sayantan Sarkar" userId="53c75ac8c965dbbd" providerId="LiveId" clId="{65727B59-135D-439D-959E-59B33D90F6B8}" dt="2024-07-16T14:55:02.684" v="3426" actId="6549"/>
        <pc:sldMkLst>
          <pc:docMk/>
          <pc:sldMk cId="0" sldId="257"/>
        </pc:sldMkLst>
      </pc:sldChg>
      <pc:sldChg chg="modNotesTx">
        <pc:chgData name="Sayantan Sarkar" userId="53c75ac8c965dbbd" providerId="LiveId" clId="{65727B59-135D-439D-959E-59B33D90F6B8}" dt="2024-07-16T15:05:16.865" v="3608" actId="5793"/>
        <pc:sldMkLst>
          <pc:docMk/>
          <pc:sldMk cId="0" sldId="258"/>
        </pc:sldMkLst>
      </pc:sldChg>
      <pc:sldChg chg="del">
        <pc:chgData name="Sayantan Sarkar" userId="53c75ac8c965dbbd" providerId="LiveId" clId="{65727B59-135D-439D-959E-59B33D90F6B8}" dt="2024-07-08T08:30:12.200" v="1158" actId="47"/>
        <pc:sldMkLst>
          <pc:docMk/>
          <pc:sldMk cId="0" sldId="259"/>
        </pc:sldMkLst>
      </pc:sldChg>
      <pc:sldChg chg="del">
        <pc:chgData name="Sayantan Sarkar" userId="53c75ac8c965dbbd" providerId="LiveId" clId="{65727B59-135D-439D-959E-59B33D90F6B8}" dt="2024-07-08T08:30:12.200" v="1158" actId="47"/>
        <pc:sldMkLst>
          <pc:docMk/>
          <pc:sldMk cId="0" sldId="260"/>
        </pc:sldMkLst>
      </pc:sldChg>
      <pc:sldChg chg="del">
        <pc:chgData name="Sayantan Sarkar" userId="53c75ac8c965dbbd" providerId="LiveId" clId="{65727B59-135D-439D-959E-59B33D90F6B8}" dt="2024-07-08T08:30:12.200" v="1158" actId="47"/>
        <pc:sldMkLst>
          <pc:docMk/>
          <pc:sldMk cId="0" sldId="261"/>
        </pc:sldMkLst>
      </pc:sldChg>
      <pc:sldChg chg="del">
        <pc:chgData name="Sayantan Sarkar" userId="53c75ac8c965dbbd" providerId="LiveId" clId="{65727B59-135D-439D-959E-59B33D90F6B8}" dt="2024-07-08T08:30:12.200" v="1158" actId="47"/>
        <pc:sldMkLst>
          <pc:docMk/>
          <pc:sldMk cId="0" sldId="262"/>
        </pc:sldMkLst>
      </pc:sldChg>
      <pc:sldChg chg="del">
        <pc:chgData name="Sayantan Sarkar" userId="53c75ac8c965dbbd" providerId="LiveId" clId="{65727B59-135D-439D-959E-59B33D90F6B8}" dt="2024-07-08T08:30:12.200" v="1158" actId="47"/>
        <pc:sldMkLst>
          <pc:docMk/>
          <pc:sldMk cId="0" sldId="263"/>
        </pc:sldMkLst>
      </pc:sldChg>
      <pc:sldChg chg="del">
        <pc:chgData name="Sayantan Sarkar" userId="53c75ac8c965dbbd" providerId="LiveId" clId="{65727B59-135D-439D-959E-59B33D90F6B8}" dt="2024-07-08T08:30:12.200" v="1158" actId="47"/>
        <pc:sldMkLst>
          <pc:docMk/>
          <pc:sldMk cId="0" sldId="264"/>
        </pc:sldMkLst>
      </pc:sldChg>
      <pc:sldChg chg="del">
        <pc:chgData name="Sayantan Sarkar" userId="53c75ac8c965dbbd" providerId="LiveId" clId="{65727B59-135D-439D-959E-59B33D90F6B8}" dt="2024-07-08T08:30:12.200" v="1158" actId="47"/>
        <pc:sldMkLst>
          <pc:docMk/>
          <pc:sldMk cId="0" sldId="265"/>
        </pc:sldMkLst>
      </pc:sldChg>
      <pc:sldChg chg="del">
        <pc:chgData name="Sayantan Sarkar" userId="53c75ac8c965dbbd" providerId="LiveId" clId="{65727B59-135D-439D-959E-59B33D90F6B8}" dt="2024-07-08T08:30:12.200" v="1158" actId="47"/>
        <pc:sldMkLst>
          <pc:docMk/>
          <pc:sldMk cId="0" sldId="266"/>
        </pc:sldMkLst>
      </pc:sldChg>
      <pc:sldChg chg="del">
        <pc:chgData name="Sayantan Sarkar" userId="53c75ac8c965dbbd" providerId="LiveId" clId="{65727B59-135D-439D-959E-59B33D90F6B8}" dt="2024-07-08T08:30:12.200" v="1158" actId="47"/>
        <pc:sldMkLst>
          <pc:docMk/>
          <pc:sldMk cId="0" sldId="267"/>
        </pc:sldMkLst>
      </pc:sldChg>
      <pc:sldChg chg="del">
        <pc:chgData name="Sayantan Sarkar" userId="53c75ac8c965dbbd" providerId="LiveId" clId="{65727B59-135D-439D-959E-59B33D90F6B8}" dt="2024-07-08T08:30:12.200" v="1158" actId="47"/>
        <pc:sldMkLst>
          <pc:docMk/>
          <pc:sldMk cId="0" sldId="268"/>
        </pc:sldMkLst>
      </pc:sldChg>
      <pc:sldChg chg="del">
        <pc:chgData name="Sayantan Sarkar" userId="53c75ac8c965dbbd" providerId="LiveId" clId="{65727B59-135D-439D-959E-59B33D90F6B8}" dt="2024-07-08T08:30:12.200" v="1158" actId="47"/>
        <pc:sldMkLst>
          <pc:docMk/>
          <pc:sldMk cId="0" sldId="269"/>
        </pc:sldMkLst>
      </pc:sldChg>
      <pc:sldChg chg="del">
        <pc:chgData name="Sayantan Sarkar" userId="53c75ac8c965dbbd" providerId="LiveId" clId="{65727B59-135D-439D-959E-59B33D90F6B8}" dt="2024-07-08T08:30:12.200" v="1158" actId="47"/>
        <pc:sldMkLst>
          <pc:docMk/>
          <pc:sldMk cId="0" sldId="270"/>
        </pc:sldMkLst>
      </pc:sldChg>
      <pc:sldChg chg="del">
        <pc:chgData name="Sayantan Sarkar" userId="53c75ac8c965dbbd" providerId="LiveId" clId="{65727B59-135D-439D-959E-59B33D90F6B8}" dt="2024-07-08T08:30:12.200" v="1158" actId="47"/>
        <pc:sldMkLst>
          <pc:docMk/>
          <pc:sldMk cId="0" sldId="271"/>
        </pc:sldMkLst>
      </pc:sldChg>
      <pc:sldChg chg="del">
        <pc:chgData name="Sayantan Sarkar" userId="53c75ac8c965dbbd" providerId="LiveId" clId="{65727B59-135D-439D-959E-59B33D90F6B8}" dt="2024-07-08T08:30:12.200" v="1158" actId="47"/>
        <pc:sldMkLst>
          <pc:docMk/>
          <pc:sldMk cId="0" sldId="272"/>
        </pc:sldMkLst>
      </pc:sldChg>
      <pc:sldChg chg="del">
        <pc:chgData name="Sayantan Sarkar" userId="53c75ac8c965dbbd" providerId="LiveId" clId="{65727B59-135D-439D-959E-59B33D90F6B8}" dt="2024-07-08T08:30:12.200" v="1158" actId="47"/>
        <pc:sldMkLst>
          <pc:docMk/>
          <pc:sldMk cId="0" sldId="273"/>
        </pc:sldMkLst>
      </pc:sldChg>
      <pc:sldChg chg="del">
        <pc:chgData name="Sayantan Sarkar" userId="53c75ac8c965dbbd" providerId="LiveId" clId="{65727B59-135D-439D-959E-59B33D90F6B8}" dt="2024-07-08T08:30:12.200" v="1158" actId="47"/>
        <pc:sldMkLst>
          <pc:docMk/>
          <pc:sldMk cId="0" sldId="274"/>
        </pc:sldMkLst>
      </pc:sldChg>
      <pc:sldChg chg="del">
        <pc:chgData name="Sayantan Sarkar" userId="53c75ac8c965dbbd" providerId="LiveId" clId="{65727B59-135D-439D-959E-59B33D90F6B8}" dt="2024-07-08T08:30:12.200" v="1158" actId="47"/>
        <pc:sldMkLst>
          <pc:docMk/>
          <pc:sldMk cId="0" sldId="275"/>
        </pc:sldMkLst>
      </pc:sldChg>
      <pc:sldChg chg="del">
        <pc:chgData name="Sayantan Sarkar" userId="53c75ac8c965dbbd" providerId="LiveId" clId="{65727B59-135D-439D-959E-59B33D90F6B8}" dt="2024-07-08T08:30:12.200" v="1158" actId="47"/>
        <pc:sldMkLst>
          <pc:docMk/>
          <pc:sldMk cId="0" sldId="276"/>
        </pc:sldMkLst>
      </pc:sldChg>
      <pc:sldChg chg="del">
        <pc:chgData name="Sayantan Sarkar" userId="53c75ac8c965dbbd" providerId="LiveId" clId="{65727B59-135D-439D-959E-59B33D90F6B8}" dt="2024-07-08T08:30:12.200" v="1158" actId="47"/>
        <pc:sldMkLst>
          <pc:docMk/>
          <pc:sldMk cId="0" sldId="277"/>
        </pc:sldMkLst>
      </pc:sldChg>
      <pc:sldChg chg="del">
        <pc:chgData name="Sayantan Sarkar" userId="53c75ac8c965dbbd" providerId="LiveId" clId="{65727B59-135D-439D-959E-59B33D90F6B8}" dt="2024-07-08T08:30:12.200" v="1158" actId="47"/>
        <pc:sldMkLst>
          <pc:docMk/>
          <pc:sldMk cId="0" sldId="278"/>
        </pc:sldMkLst>
      </pc:sldChg>
      <pc:sldChg chg="del">
        <pc:chgData name="Sayantan Sarkar" userId="53c75ac8c965dbbd" providerId="LiveId" clId="{65727B59-135D-439D-959E-59B33D90F6B8}" dt="2024-07-08T08:30:12.200" v="1158" actId="47"/>
        <pc:sldMkLst>
          <pc:docMk/>
          <pc:sldMk cId="0" sldId="279"/>
        </pc:sldMkLst>
      </pc:sldChg>
      <pc:sldChg chg="del">
        <pc:chgData name="Sayantan Sarkar" userId="53c75ac8c965dbbd" providerId="LiveId" clId="{65727B59-135D-439D-959E-59B33D90F6B8}" dt="2024-07-08T08:30:12.200" v="1158" actId="47"/>
        <pc:sldMkLst>
          <pc:docMk/>
          <pc:sldMk cId="0" sldId="280"/>
        </pc:sldMkLst>
      </pc:sldChg>
      <pc:sldChg chg="addSp delSp modSp mod modNotesTx">
        <pc:chgData name="Sayantan Sarkar" userId="53c75ac8c965dbbd" providerId="LiveId" clId="{65727B59-135D-439D-959E-59B33D90F6B8}" dt="2024-07-18T05:08:18.848" v="7568" actId="20577"/>
        <pc:sldMkLst>
          <pc:docMk/>
          <pc:sldMk cId="0" sldId="281"/>
        </pc:sldMkLst>
        <pc:spChg chg="mod">
          <ac:chgData name="Sayantan Sarkar" userId="53c75ac8c965dbbd" providerId="LiveId" clId="{65727B59-135D-439D-959E-59B33D90F6B8}" dt="2024-07-08T08:31:29.026" v="1183" actId="14100"/>
          <ac:spMkLst>
            <pc:docMk/>
            <pc:sldMk cId="0" sldId="281"/>
            <ac:spMk id="6" creationId="{00000000-0000-0000-0000-000000000000}"/>
          </ac:spMkLst>
        </pc:spChg>
        <pc:spChg chg="del">
          <ac:chgData name="Sayantan Sarkar" userId="53c75ac8c965dbbd" providerId="LiveId" clId="{65727B59-135D-439D-959E-59B33D90F6B8}" dt="2024-07-08T08:30:29.032" v="1159" actId="478"/>
          <ac:spMkLst>
            <pc:docMk/>
            <pc:sldMk cId="0" sldId="281"/>
            <ac:spMk id="7" creationId="{00000000-0000-0000-0000-000000000000}"/>
          </ac:spMkLst>
        </pc:spChg>
        <pc:spChg chg="add mod">
          <ac:chgData name="Sayantan Sarkar" userId="53c75ac8c965dbbd" providerId="LiveId" clId="{65727B59-135D-439D-959E-59B33D90F6B8}" dt="2024-07-09T06:57:48.908" v="1328" actId="207"/>
          <ac:spMkLst>
            <pc:docMk/>
            <pc:sldMk cId="0" sldId="281"/>
            <ac:spMk id="10" creationId="{543C9012-0062-4EE1-99E8-B6945F4D58F5}"/>
          </ac:spMkLst>
        </pc:spChg>
      </pc:sldChg>
      <pc:sldChg chg="modNotesTx">
        <pc:chgData name="Sayantan Sarkar" userId="53c75ac8c965dbbd" providerId="LiveId" clId="{65727B59-135D-439D-959E-59B33D90F6B8}" dt="2024-07-16T10:01:16.010" v="3061" actId="5793"/>
        <pc:sldMkLst>
          <pc:docMk/>
          <pc:sldMk cId="4102488313" sldId="282"/>
        </pc:sldMkLst>
      </pc:sldChg>
      <pc:sldChg chg="del">
        <pc:chgData name="Sayantan Sarkar" userId="53c75ac8c965dbbd" providerId="LiveId" clId="{65727B59-135D-439D-959E-59B33D90F6B8}" dt="2024-07-08T06:54:09.259" v="697" actId="47"/>
        <pc:sldMkLst>
          <pc:docMk/>
          <pc:sldMk cId="2850079307" sldId="283"/>
        </pc:sldMkLst>
      </pc:sldChg>
      <pc:sldChg chg="addSp delSp modSp mod modNotesTx">
        <pc:chgData name="Sayantan Sarkar" userId="53c75ac8c965dbbd" providerId="LiveId" clId="{65727B59-135D-439D-959E-59B33D90F6B8}" dt="2024-07-16T15:11:39.856" v="4193" actId="20577"/>
        <pc:sldMkLst>
          <pc:docMk/>
          <pc:sldMk cId="630060502" sldId="284"/>
        </pc:sldMkLst>
        <pc:spChg chg="mod">
          <ac:chgData name="Sayantan Sarkar" userId="53c75ac8c965dbbd" providerId="LiveId" clId="{65727B59-135D-439D-959E-59B33D90F6B8}" dt="2024-07-09T06:57:43.431" v="1324" actId="1035"/>
          <ac:spMkLst>
            <pc:docMk/>
            <pc:sldMk cId="630060502" sldId="284"/>
            <ac:spMk id="9" creationId="{00000000-0000-0000-0000-000000000000}"/>
          </ac:spMkLst>
        </pc:spChg>
        <pc:graphicFrameChg chg="mod modGraphic">
          <ac:chgData name="Sayantan Sarkar" userId="53c75ac8c965dbbd" providerId="LiveId" clId="{65727B59-135D-439D-959E-59B33D90F6B8}" dt="2024-07-16T10:05:08.547" v="3078" actId="1036"/>
          <ac:graphicFrameMkLst>
            <pc:docMk/>
            <pc:sldMk cId="630060502" sldId="284"/>
            <ac:graphicFrameMk id="32" creationId="{B1AE1565-553E-4A05-8627-2E736D40807C}"/>
          </ac:graphicFrameMkLst>
        </pc:graphicFrameChg>
        <pc:picChg chg="add mod">
          <ac:chgData name="Sayantan Sarkar" userId="53c75ac8c965dbbd" providerId="LiveId" clId="{65727B59-135D-439D-959E-59B33D90F6B8}" dt="2024-07-16T10:05:26.946" v="3118" actId="208"/>
          <ac:picMkLst>
            <pc:docMk/>
            <pc:sldMk cId="630060502" sldId="284"/>
            <ac:picMk id="11" creationId="{5E618F77-ACC7-46E4-84F2-0EAFB7F91226}"/>
          </ac:picMkLst>
        </pc:picChg>
        <pc:picChg chg="add del mod">
          <ac:chgData name="Sayantan Sarkar" userId="53c75ac8c965dbbd" providerId="LiveId" clId="{65727B59-135D-439D-959E-59B33D90F6B8}" dt="2024-07-09T06:57:42.165" v="1319"/>
          <ac:picMkLst>
            <pc:docMk/>
            <pc:sldMk cId="630060502" sldId="284"/>
            <ac:picMk id="11" creationId="{9F072C20-919A-4197-8463-BEBD8D6E3F29}"/>
          </ac:picMkLst>
        </pc:picChg>
      </pc:sldChg>
      <pc:sldChg chg="modSp modNotesTx">
        <pc:chgData name="Sayantan Sarkar" userId="53c75ac8c965dbbd" providerId="LiveId" clId="{65727B59-135D-439D-959E-59B33D90F6B8}" dt="2024-07-16T19:24:53.682" v="7311" actId="20577"/>
        <pc:sldMkLst>
          <pc:docMk/>
          <pc:sldMk cId="236138710" sldId="285"/>
        </pc:sldMkLst>
        <pc:graphicFrameChg chg="mod">
          <ac:chgData name="Sayantan Sarkar" userId="53c75ac8c965dbbd" providerId="LiveId" clId="{65727B59-135D-439D-959E-59B33D90F6B8}" dt="2024-07-09T07:07:47.017" v="1460" actId="14100"/>
          <ac:graphicFrameMkLst>
            <pc:docMk/>
            <pc:sldMk cId="236138710" sldId="285"/>
            <ac:graphicFrameMk id="32" creationId="{216B3C43-CC79-4251-BF21-8306F8564832}"/>
          </ac:graphicFrameMkLst>
        </pc:graphicFrameChg>
      </pc:sldChg>
      <pc:sldChg chg="addSp delSp modSp mod modNotesTx">
        <pc:chgData name="Sayantan Sarkar" userId="53c75ac8c965dbbd" providerId="LiveId" clId="{65727B59-135D-439D-959E-59B33D90F6B8}" dt="2024-07-16T19:14:31.319" v="6962" actId="20577"/>
        <pc:sldMkLst>
          <pc:docMk/>
          <pc:sldMk cId="1904962822" sldId="286"/>
        </pc:sldMkLst>
        <pc:graphicFrameChg chg="add del mod modGraphic">
          <ac:chgData name="Sayantan Sarkar" userId="53c75ac8c965dbbd" providerId="LiveId" clId="{65727B59-135D-439D-959E-59B33D90F6B8}" dt="2024-07-08T06:25:57.397" v="77" actId="478"/>
          <ac:graphicFrameMkLst>
            <pc:docMk/>
            <pc:sldMk cId="1904962822" sldId="286"/>
            <ac:graphicFrameMk id="12" creationId="{B683575F-3E76-4B8A-98E1-A970DE9FF4C6}"/>
          </ac:graphicFrameMkLst>
        </pc:graphicFrameChg>
        <pc:graphicFrameChg chg="add del mod modGraphic">
          <ac:chgData name="Sayantan Sarkar" userId="53c75ac8c965dbbd" providerId="LiveId" clId="{65727B59-135D-439D-959E-59B33D90F6B8}" dt="2024-07-08T06:27:17.282" v="98" actId="478"/>
          <ac:graphicFrameMkLst>
            <pc:docMk/>
            <pc:sldMk cId="1904962822" sldId="286"/>
            <ac:graphicFrameMk id="13" creationId="{8AAFF13B-E8BD-467A-9F42-408B9672A871}"/>
          </ac:graphicFrameMkLst>
        </pc:graphicFrameChg>
        <pc:graphicFrameChg chg="add del mod modGraphic">
          <ac:chgData name="Sayantan Sarkar" userId="53c75ac8c965dbbd" providerId="LiveId" clId="{65727B59-135D-439D-959E-59B33D90F6B8}" dt="2024-07-08T06:27:59.888" v="109" actId="478"/>
          <ac:graphicFrameMkLst>
            <pc:docMk/>
            <pc:sldMk cId="1904962822" sldId="286"/>
            <ac:graphicFrameMk id="14" creationId="{5720A939-A182-460C-9A66-482DFC73538E}"/>
          </ac:graphicFrameMkLst>
        </pc:graphicFrameChg>
        <pc:graphicFrameChg chg="add del mod modGraphic">
          <ac:chgData name="Sayantan Sarkar" userId="53c75ac8c965dbbd" providerId="LiveId" clId="{65727B59-135D-439D-959E-59B33D90F6B8}" dt="2024-07-08T06:29:45.794" v="144" actId="478"/>
          <ac:graphicFrameMkLst>
            <pc:docMk/>
            <pc:sldMk cId="1904962822" sldId="286"/>
            <ac:graphicFrameMk id="15" creationId="{3A0E7566-46D9-4B15-9EED-C67E8C398E98}"/>
          </ac:graphicFrameMkLst>
        </pc:graphicFrameChg>
        <pc:graphicFrameChg chg="add mod modGraphic">
          <ac:chgData name="Sayantan Sarkar" userId="53c75ac8c965dbbd" providerId="LiveId" clId="{65727B59-135D-439D-959E-59B33D90F6B8}" dt="2024-07-08T06:53:28.373" v="693" actId="20577"/>
          <ac:graphicFrameMkLst>
            <pc:docMk/>
            <pc:sldMk cId="1904962822" sldId="286"/>
            <ac:graphicFrameMk id="16" creationId="{768C343A-A515-449E-AE68-8862A05D2CFC}"/>
          </ac:graphicFrameMkLst>
        </pc:graphicFrameChg>
        <pc:picChg chg="add mod">
          <ac:chgData name="Sayantan Sarkar" userId="53c75ac8c965dbbd" providerId="LiveId" clId="{65727B59-135D-439D-959E-59B33D90F6B8}" dt="2024-07-08T05:52:09.387" v="7" actId="14100"/>
          <ac:picMkLst>
            <pc:docMk/>
            <pc:sldMk cId="1904962822" sldId="286"/>
            <ac:picMk id="11" creationId="{FEE50915-33A3-47DA-9543-3167C22D0C3C}"/>
          </ac:picMkLst>
        </pc:picChg>
      </pc:sldChg>
      <pc:sldChg chg="modNotesTx">
        <pc:chgData name="Sayantan Sarkar" userId="53c75ac8c965dbbd" providerId="LiveId" clId="{65727B59-135D-439D-959E-59B33D90F6B8}" dt="2024-07-16T17:20:49.156" v="6204" actId="20577"/>
        <pc:sldMkLst>
          <pc:docMk/>
          <pc:sldMk cId="3492024128" sldId="287"/>
        </pc:sldMkLst>
      </pc:sldChg>
      <pc:sldChg chg="modNotesTx">
        <pc:chgData name="Sayantan Sarkar" userId="53c75ac8c965dbbd" providerId="LiveId" clId="{65727B59-135D-439D-959E-59B33D90F6B8}" dt="2024-07-16T16:58:10.095" v="6015" actId="20577"/>
        <pc:sldMkLst>
          <pc:docMk/>
          <pc:sldMk cId="3149861353" sldId="288"/>
        </pc:sldMkLst>
      </pc:sldChg>
      <pc:sldChg chg="modNotesTx">
        <pc:chgData name="Sayantan Sarkar" userId="53c75ac8c965dbbd" providerId="LiveId" clId="{65727B59-135D-439D-959E-59B33D90F6B8}" dt="2024-07-16T19:19:27.828" v="7289" actId="20577"/>
        <pc:sldMkLst>
          <pc:docMk/>
          <pc:sldMk cId="1929137316" sldId="289"/>
        </pc:sldMkLst>
      </pc:sldChg>
      <pc:sldChg chg="modSp mod modNotesTx">
        <pc:chgData name="Sayantan Sarkar" userId="53c75ac8c965dbbd" providerId="LiveId" clId="{65727B59-135D-439D-959E-59B33D90F6B8}" dt="2024-07-16T17:28:45.207" v="6591" actId="20577"/>
        <pc:sldMkLst>
          <pc:docMk/>
          <pc:sldMk cId="2952527371" sldId="290"/>
        </pc:sldMkLst>
        <pc:spChg chg="mod">
          <ac:chgData name="Sayantan Sarkar" userId="53c75ac8c965dbbd" providerId="LiveId" clId="{65727B59-135D-439D-959E-59B33D90F6B8}" dt="2024-07-08T05:45:15.121" v="0" actId="14100"/>
          <ac:spMkLst>
            <pc:docMk/>
            <pc:sldMk cId="2952527371" sldId="290"/>
            <ac:spMk id="11" creationId="{8B8083FD-43A6-4CCC-A2A1-457D776AFBC2}"/>
          </ac:spMkLst>
        </pc:spChg>
      </pc:sldChg>
      <pc:sldChg chg="new del">
        <pc:chgData name="Sayantan Sarkar" userId="53c75ac8c965dbbd" providerId="LiveId" clId="{65727B59-135D-439D-959E-59B33D90F6B8}" dt="2024-07-08T06:53:52.866" v="695" actId="47"/>
        <pc:sldMkLst>
          <pc:docMk/>
          <pc:sldMk cId="1451536114" sldId="291"/>
        </pc:sldMkLst>
      </pc:sldChg>
      <pc:sldChg chg="addSp delSp modSp add mod modNotesTx">
        <pc:chgData name="Sayantan Sarkar" userId="53c75ac8c965dbbd" providerId="LiveId" clId="{65727B59-135D-439D-959E-59B33D90F6B8}" dt="2024-07-16T19:18:58.239" v="7253" actId="20577"/>
        <pc:sldMkLst>
          <pc:docMk/>
          <pc:sldMk cId="3757964984" sldId="291"/>
        </pc:sldMkLst>
        <pc:spChg chg="mod">
          <ac:chgData name="Sayantan Sarkar" userId="53c75ac8c965dbbd" providerId="LiveId" clId="{65727B59-135D-439D-959E-59B33D90F6B8}" dt="2024-07-08T06:54:35.187" v="715" actId="14100"/>
          <ac:spMkLst>
            <pc:docMk/>
            <pc:sldMk cId="3757964984" sldId="291"/>
            <ac:spMk id="9" creationId="{00000000-0000-0000-0000-000000000000}"/>
          </ac:spMkLst>
        </pc:spChg>
        <pc:spChg chg="add del mod">
          <ac:chgData name="Sayantan Sarkar" userId="53c75ac8c965dbbd" providerId="LiveId" clId="{65727B59-135D-439D-959E-59B33D90F6B8}" dt="2024-07-08T08:17:07.770" v="792" actId="478"/>
          <ac:spMkLst>
            <pc:docMk/>
            <pc:sldMk cId="3757964984" sldId="291"/>
            <ac:spMk id="15" creationId="{449A7DBA-B55A-45F9-8180-27E44043B90F}"/>
          </ac:spMkLst>
        </pc:spChg>
        <pc:spChg chg="add del">
          <ac:chgData name="Sayantan Sarkar" userId="53c75ac8c965dbbd" providerId="LiveId" clId="{65727B59-135D-439D-959E-59B33D90F6B8}" dt="2024-07-08T08:19:34.020" v="818" actId="478"/>
          <ac:spMkLst>
            <pc:docMk/>
            <pc:sldMk cId="3757964984" sldId="291"/>
            <ac:spMk id="19" creationId="{B6A6992E-F4F3-44D1-84EE-17345404770F}"/>
          </ac:spMkLst>
        </pc:spChg>
        <pc:spChg chg="add del mod">
          <ac:chgData name="Sayantan Sarkar" userId="53c75ac8c965dbbd" providerId="LiveId" clId="{65727B59-135D-439D-959E-59B33D90F6B8}" dt="2024-07-08T08:19:32.146" v="817" actId="478"/>
          <ac:spMkLst>
            <pc:docMk/>
            <pc:sldMk cId="3757964984" sldId="291"/>
            <ac:spMk id="20" creationId="{24A9855B-FC76-4EAC-9695-3BBABDF05D8A}"/>
          </ac:spMkLst>
        </pc:spChg>
        <pc:spChg chg="add mod">
          <ac:chgData name="Sayantan Sarkar" userId="53c75ac8c965dbbd" providerId="LiveId" clId="{65727B59-135D-439D-959E-59B33D90F6B8}" dt="2024-07-08T08:29:37.592" v="1156" actId="20577"/>
          <ac:spMkLst>
            <pc:docMk/>
            <pc:sldMk cId="3757964984" sldId="291"/>
            <ac:spMk id="21" creationId="{D6E54EA1-5883-464D-A4C4-D0B9036E294B}"/>
          </ac:spMkLst>
        </pc:spChg>
        <pc:spChg chg="add mod">
          <ac:chgData name="Sayantan Sarkar" userId="53c75ac8c965dbbd" providerId="LiveId" clId="{65727B59-135D-439D-959E-59B33D90F6B8}" dt="2024-07-08T08:25:08.727" v="1008" actId="207"/>
          <ac:spMkLst>
            <pc:docMk/>
            <pc:sldMk cId="3757964984" sldId="291"/>
            <ac:spMk id="22" creationId="{1CEFDC51-7D53-45BA-9440-4D6A0DBC253B}"/>
          </ac:spMkLst>
        </pc:spChg>
        <pc:graphicFrameChg chg="del">
          <ac:chgData name="Sayantan Sarkar" userId="53c75ac8c965dbbd" providerId="LiveId" clId="{65727B59-135D-439D-959E-59B33D90F6B8}" dt="2024-07-08T06:54:11.289" v="698" actId="478"/>
          <ac:graphicFrameMkLst>
            <pc:docMk/>
            <pc:sldMk cId="3757964984" sldId="291"/>
            <ac:graphicFrameMk id="16" creationId="{768C343A-A515-449E-AE68-8862A05D2CFC}"/>
          </ac:graphicFrameMkLst>
        </pc:graphicFrameChg>
        <pc:picChg chg="del">
          <ac:chgData name="Sayantan Sarkar" userId="53c75ac8c965dbbd" providerId="LiveId" clId="{65727B59-135D-439D-959E-59B33D90F6B8}" dt="2024-07-08T06:54:15.173" v="699" actId="478"/>
          <ac:picMkLst>
            <pc:docMk/>
            <pc:sldMk cId="3757964984" sldId="291"/>
            <ac:picMk id="11" creationId="{FEE50915-33A3-47DA-9543-3167C22D0C3C}"/>
          </ac:picMkLst>
        </pc:picChg>
        <pc:picChg chg="add mod modCrop">
          <ac:chgData name="Sayantan Sarkar" userId="53c75ac8c965dbbd" providerId="LiveId" clId="{65727B59-135D-439D-959E-59B33D90F6B8}" dt="2024-07-08T06:56:43.394" v="755" actId="1076"/>
          <ac:picMkLst>
            <pc:docMk/>
            <pc:sldMk cId="3757964984" sldId="291"/>
            <ac:picMk id="12" creationId="{887CBD95-133B-4ADE-B457-3E941A99DE41}"/>
          </ac:picMkLst>
        </pc:picChg>
        <pc:picChg chg="add mod ord">
          <ac:chgData name="Sayantan Sarkar" userId="53c75ac8c965dbbd" providerId="LiveId" clId="{65727B59-135D-439D-959E-59B33D90F6B8}" dt="2024-07-08T08:20:03.817" v="820" actId="1582"/>
          <ac:picMkLst>
            <pc:docMk/>
            <pc:sldMk cId="3757964984" sldId="291"/>
            <ac:picMk id="14" creationId="{BDAA6077-DF7C-4FA1-B2E1-CDB6F86F7034}"/>
          </ac:picMkLst>
        </pc:picChg>
        <pc:picChg chg="add mod modCrop">
          <ac:chgData name="Sayantan Sarkar" userId="53c75ac8c965dbbd" providerId="LiveId" clId="{65727B59-135D-439D-959E-59B33D90F6B8}" dt="2024-07-08T08:29:42.259" v="1157" actId="14100"/>
          <ac:picMkLst>
            <pc:docMk/>
            <pc:sldMk cId="3757964984" sldId="291"/>
            <ac:picMk id="18" creationId="{85FDF2F4-CEA9-498A-8149-72AE28562F7B}"/>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image" Target="../media/image30.png"/><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41.png"/><Relationship Id="rId7" Type="http://schemas.openxmlformats.org/officeDocument/2006/relationships/image" Target="../media/image39.png"/><Relationship Id="rId12"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image" Target="../media/image30.png"/><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42.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D0AF1-6796-4345-996E-4FE17D2BCDE0}"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IN"/>
        </a:p>
      </dgm:t>
    </dgm:pt>
    <dgm:pt modelId="{14190169-8D74-49C3-B890-4B7E48E709C4}">
      <dgm:prSet phldrT="[Text]"/>
      <dgm:spPr/>
      <dgm:t>
        <a:bodyPr/>
        <a:lstStyle/>
        <a:p>
          <a:r>
            <a:rPr lang="en-US" b="1" dirty="0">
              <a:solidFill>
                <a:schemeClr val="tx1"/>
              </a:solidFill>
            </a:rPr>
            <a:t>SMOTE</a:t>
          </a:r>
          <a:endParaRPr lang="en-IN" b="1" dirty="0">
            <a:solidFill>
              <a:schemeClr val="tx1"/>
            </a:solidFill>
          </a:endParaRPr>
        </a:p>
      </dgm:t>
    </dgm:pt>
    <dgm:pt modelId="{5B985541-2E92-45E1-83DF-C7423B94BED6}" type="parTrans" cxnId="{81BD586A-B6CD-43D9-8FD9-12D4AE9F6962}">
      <dgm:prSet/>
      <dgm:spPr/>
      <dgm:t>
        <a:bodyPr/>
        <a:lstStyle/>
        <a:p>
          <a:endParaRPr lang="en-IN"/>
        </a:p>
      </dgm:t>
    </dgm:pt>
    <dgm:pt modelId="{3FA9A590-D0AA-4F6B-A3EC-38F1B4FD6983}" type="sibTrans" cxnId="{81BD586A-B6CD-43D9-8FD9-12D4AE9F6962}">
      <dgm:prSet/>
      <dgm:spPr>
        <a:blipFill>
          <a:blip xmlns:r="http://schemas.openxmlformats.org/officeDocument/2006/relationships" r:embed="rId1"/>
          <a:srcRect/>
          <a:stretch>
            <a:fillRect l="-24000" r="-24000"/>
          </a:stretch>
        </a:blipFill>
      </dgm:spPr>
      <dgm:t>
        <a:bodyPr/>
        <a:lstStyle/>
        <a:p>
          <a:endParaRPr lang="en-IN"/>
        </a:p>
      </dgm:t>
    </dgm:pt>
    <dgm:pt modelId="{89E8A83B-5F3B-4451-904F-7E51AE39B22F}">
      <dgm:prSet phldrT="[Text]"/>
      <dgm:spPr/>
      <dgm:t>
        <a:bodyPr/>
        <a:lstStyle/>
        <a:p>
          <a:r>
            <a:rPr lang="en-US" b="1" dirty="0">
              <a:solidFill>
                <a:schemeClr val="tx1"/>
              </a:solidFill>
            </a:rPr>
            <a:t>Minmax Scaler</a:t>
          </a:r>
          <a:endParaRPr lang="en-IN" b="1" dirty="0">
            <a:solidFill>
              <a:schemeClr val="tx1"/>
            </a:solidFill>
          </a:endParaRPr>
        </a:p>
      </dgm:t>
    </dgm:pt>
    <dgm:pt modelId="{43671007-8D91-462B-9E00-5AED1DD2B759}" type="parTrans" cxnId="{63869220-D7D2-4210-89A6-1953E46A7D24}">
      <dgm:prSet/>
      <dgm:spPr/>
      <dgm:t>
        <a:bodyPr/>
        <a:lstStyle/>
        <a:p>
          <a:endParaRPr lang="en-IN"/>
        </a:p>
      </dgm:t>
    </dgm:pt>
    <dgm:pt modelId="{308BCF16-DF0B-4D36-A327-685B60714765}" type="sibTrans" cxnId="{63869220-D7D2-4210-89A6-1953E46A7D24}">
      <dgm:prSet/>
      <dgm:spPr>
        <a:blipFill dpi="0" rotWithShape="1">
          <a:blip xmlns:r="http://schemas.openxmlformats.org/officeDocument/2006/relationships" r:embed="rId2"/>
          <a:srcRect/>
          <a:stretch>
            <a:fillRect l="1594" r="1656"/>
          </a:stretch>
        </a:blipFill>
      </dgm:spPr>
      <dgm:t>
        <a:bodyPr/>
        <a:lstStyle/>
        <a:p>
          <a:endParaRPr lang="en-IN"/>
        </a:p>
      </dgm:t>
    </dgm:pt>
    <dgm:pt modelId="{6BF8262C-B20F-4035-AFEC-DF2967DBFF1D}">
      <dgm:prSet phldrT="[Text]"/>
      <dgm:spPr/>
      <dgm:t>
        <a:bodyPr/>
        <a:lstStyle/>
        <a:p>
          <a:r>
            <a:rPr lang="en-US" b="1" dirty="0">
              <a:solidFill>
                <a:schemeClr val="tx1"/>
              </a:solidFill>
            </a:rPr>
            <a:t>Chi-Squared Test</a:t>
          </a:r>
          <a:endParaRPr lang="en-IN" b="1" dirty="0">
            <a:solidFill>
              <a:schemeClr val="tx1"/>
            </a:solidFill>
          </a:endParaRPr>
        </a:p>
      </dgm:t>
    </dgm:pt>
    <dgm:pt modelId="{385C3DEE-FE30-4192-93E7-5E015D81FAD4}" type="parTrans" cxnId="{6E3F1A4C-58AB-48AE-9485-BFDCB19CED86}">
      <dgm:prSet/>
      <dgm:spPr/>
      <dgm:t>
        <a:bodyPr/>
        <a:lstStyle/>
        <a:p>
          <a:endParaRPr lang="en-IN"/>
        </a:p>
      </dgm:t>
    </dgm:pt>
    <dgm:pt modelId="{5DCD5AF9-E990-4832-97AA-6085F09ECF06}" type="sibTrans" cxnId="{6E3F1A4C-58AB-48AE-9485-BFDCB19CED86}">
      <dgm:prSet/>
      <dgm:spPr>
        <a:blipFill>
          <a:blip xmlns:r="http://schemas.openxmlformats.org/officeDocument/2006/relationships" r:embed="rId3"/>
          <a:srcRect/>
          <a:stretch>
            <a:fillRect l="-15000" r="-15000"/>
          </a:stretch>
        </a:blipFill>
      </dgm:spPr>
      <dgm:t>
        <a:bodyPr/>
        <a:lstStyle/>
        <a:p>
          <a:endParaRPr lang="en-IN"/>
        </a:p>
      </dgm:t>
    </dgm:pt>
    <dgm:pt modelId="{9CFD2CA7-DA23-4CFB-AB10-30B80AEE4FD5}">
      <dgm:prSet phldrT="[Text]"/>
      <dgm:spPr/>
      <dgm:t>
        <a:bodyPr/>
        <a:lstStyle/>
        <a:p>
          <a:r>
            <a:rPr lang="en-US" b="1" dirty="0">
              <a:solidFill>
                <a:schemeClr val="tx1"/>
              </a:solidFill>
            </a:rPr>
            <a:t>LGBMClassifier</a:t>
          </a:r>
          <a:endParaRPr lang="en-IN" b="1" dirty="0">
            <a:solidFill>
              <a:schemeClr val="tx1"/>
            </a:solidFill>
          </a:endParaRPr>
        </a:p>
      </dgm:t>
    </dgm:pt>
    <dgm:pt modelId="{58791F98-6E70-48B9-A166-A8E64D082CFB}" type="parTrans" cxnId="{B6A6193B-9DE8-4175-A3EC-EE744EC64505}">
      <dgm:prSet/>
      <dgm:spPr/>
      <dgm:t>
        <a:bodyPr/>
        <a:lstStyle/>
        <a:p>
          <a:endParaRPr lang="en-IN"/>
        </a:p>
      </dgm:t>
    </dgm:pt>
    <dgm:pt modelId="{BE705D14-9DDC-43FE-9D41-C80E8179CE4A}" type="sibTrans" cxnId="{B6A6193B-9DE8-4175-A3EC-EE744EC64505}">
      <dgm:prSet/>
      <dgm:spPr>
        <a:blipFill dpi="0" rotWithShape="1">
          <a:blip xmlns:r="http://schemas.openxmlformats.org/officeDocument/2006/relationships" r:embed="rId4"/>
          <a:srcRect/>
          <a:stretch>
            <a:fillRect l="-1842" t="1437" r="-80158" b="-1437"/>
          </a:stretch>
        </a:blipFill>
      </dgm:spPr>
      <dgm:t>
        <a:bodyPr/>
        <a:lstStyle/>
        <a:p>
          <a:endParaRPr lang="en-IN"/>
        </a:p>
      </dgm:t>
    </dgm:pt>
    <dgm:pt modelId="{DE1FA478-BBF1-475C-ADAB-75BCEC0D1795}">
      <dgm:prSet phldrT="[Text]"/>
      <dgm:spPr/>
      <dgm:t>
        <a:bodyPr/>
        <a:lstStyle/>
        <a:p>
          <a:r>
            <a:rPr lang="en-US" b="1" dirty="0">
              <a:solidFill>
                <a:schemeClr val="tx1"/>
              </a:solidFill>
            </a:rPr>
            <a:t>SVC</a:t>
          </a:r>
          <a:endParaRPr lang="en-IN" b="1" dirty="0">
            <a:solidFill>
              <a:schemeClr val="tx1"/>
            </a:solidFill>
          </a:endParaRPr>
        </a:p>
      </dgm:t>
    </dgm:pt>
    <dgm:pt modelId="{7CB7E474-32C1-486E-94DF-BEBED698842E}" type="parTrans" cxnId="{6F1E9D63-632C-4080-859D-0537B6DA3011}">
      <dgm:prSet/>
      <dgm:spPr/>
      <dgm:t>
        <a:bodyPr/>
        <a:lstStyle/>
        <a:p>
          <a:endParaRPr lang="en-IN"/>
        </a:p>
      </dgm:t>
    </dgm:pt>
    <dgm:pt modelId="{716C98F6-0F67-4F6E-88E6-1121C4AB686F}" type="sibTrans" cxnId="{6F1E9D63-632C-4080-859D-0537B6DA3011}">
      <dgm:prSet/>
      <dgm:spPr>
        <a:blipFill dpi="0" rotWithShape="1">
          <a:blip xmlns:r="http://schemas.openxmlformats.org/officeDocument/2006/relationships" r:embed="rId5"/>
          <a:srcRect/>
          <a:stretch>
            <a:fillRect l="-48284" t="-238" r="-4478" b="238"/>
          </a:stretch>
        </a:blipFill>
      </dgm:spPr>
      <dgm:t>
        <a:bodyPr/>
        <a:lstStyle/>
        <a:p>
          <a:endParaRPr lang="en-IN"/>
        </a:p>
      </dgm:t>
    </dgm:pt>
    <dgm:pt modelId="{A14FCAC7-15A7-40FF-8456-3E2A08D1816A}">
      <dgm:prSet phldrT="[Text]"/>
      <dgm:spPr/>
      <dgm:t>
        <a:bodyPr/>
        <a:lstStyle/>
        <a:p>
          <a:r>
            <a:rPr lang="en-US" b="1" dirty="0">
              <a:solidFill>
                <a:schemeClr val="tx1"/>
              </a:solidFill>
            </a:rPr>
            <a:t>Random Forest</a:t>
          </a:r>
          <a:endParaRPr lang="en-IN" b="1" dirty="0">
            <a:solidFill>
              <a:schemeClr val="tx1"/>
            </a:solidFill>
          </a:endParaRPr>
        </a:p>
      </dgm:t>
    </dgm:pt>
    <dgm:pt modelId="{F8E2965F-D9A4-4EC2-B87E-0FACE00D4DB7}" type="parTrans" cxnId="{C14AA2A9-CD46-4F50-9324-CB0EBCD1366D}">
      <dgm:prSet/>
      <dgm:spPr/>
      <dgm:t>
        <a:bodyPr/>
        <a:lstStyle/>
        <a:p>
          <a:endParaRPr lang="en-IN"/>
        </a:p>
      </dgm:t>
    </dgm:pt>
    <dgm:pt modelId="{A4101BF8-CBDA-45CC-BB90-578704E9A26E}" type="sibTrans" cxnId="{C14AA2A9-CD46-4F50-9324-CB0EBCD1366D}">
      <dgm:prSet/>
      <dgm:spPr>
        <a:blipFill>
          <a:blip xmlns:r="http://schemas.openxmlformats.org/officeDocument/2006/relationships" r:embed="rId6"/>
          <a:srcRect/>
          <a:stretch>
            <a:fillRect/>
          </a:stretch>
        </a:blipFill>
      </dgm:spPr>
      <dgm:t>
        <a:bodyPr/>
        <a:lstStyle/>
        <a:p>
          <a:endParaRPr lang="en-IN"/>
        </a:p>
      </dgm:t>
    </dgm:pt>
    <dgm:pt modelId="{9CC0BFA5-909B-4A8B-8094-1BA26087AF31}">
      <dgm:prSet phldrT="[Text]"/>
      <dgm:spPr/>
      <dgm:t>
        <a:bodyPr/>
        <a:lstStyle/>
        <a:p>
          <a:r>
            <a:rPr lang="en-US" b="1" dirty="0">
              <a:solidFill>
                <a:schemeClr val="tx1"/>
              </a:solidFill>
            </a:rPr>
            <a:t>Naïve Bayes</a:t>
          </a:r>
          <a:endParaRPr lang="en-IN" b="1" dirty="0">
            <a:solidFill>
              <a:schemeClr val="tx1"/>
            </a:solidFill>
          </a:endParaRPr>
        </a:p>
      </dgm:t>
    </dgm:pt>
    <dgm:pt modelId="{A5078682-57A1-4309-8B68-6292C5B67B02}" type="parTrans" cxnId="{1D464991-09B6-4B9F-AB52-298F7C4DAC31}">
      <dgm:prSet/>
      <dgm:spPr/>
      <dgm:t>
        <a:bodyPr/>
        <a:lstStyle/>
        <a:p>
          <a:endParaRPr lang="en-IN"/>
        </a:p>
      </dgm:t>
    </dgm:pt>
    <dgm:pt modelId="{1C8CBEBF-6493-45EA-9FC1-FB4FCBED990F}" type="sibTrans" cxnId="{1D464991-09B6-4B9F-AB52-298F7C4DAC31}">
      <dgm:prSet/>
      <dgm:spPr>
        <a:blipFill dpi="0" rotWithShape="1">
          <a:blip xmlns:r="http://schemas.openxmlformats.org/officeDocument/2006/relationships" r:embed="rId7"/>
          <a:srcRect/>
          <a:stretch>
            <a:fillRect l="-4479" t="-1277" r="-14072" b="1277"/>
          </a:stretch>
        </a:blipFill>
      </dgm:spPr>
      <dgm:t>
        <a:bodyPr/>
        <a:lstStyle/>
        <a:p>
          <a:endParaRPr lang="en-IN"/>
        </a:p>
      </dgm:t>
    </dgm:pt>
    <dgm:pt modelId="{F2929240-0FD9-43BA-8E4C-67517127D246}">
      <dgm:prSet phldrT="[Text]"/>
      <dgm:spPr/>
      <dgm:t>
        <a:bodyPr/>
        <a:lstStyle/>
        <a:p>
          <a:r>
            <a:rPr lang="en-US" b="1" dirty="0">
              <a:solidFill>
                <a:schemeClr val="tx1"/>
              </a:solidFill>
            </a:rPr>
            <a:t>XGBClassifier</a:t>
          </a:r>
          <a:endParaRPr lang="en-IN" b="1" dirty="0">
            <a:solidFill>
              <a:schemeClr val="tx1"/>
            </a:solidFill>
          </a:endParaRPr>
        </a:p>
      </dgm:t>
    </dgm:pt>
    <dgm:pt modelId="{F40C0849-5706-43A1-A7C2-9187F03FE235}" type="parTrans" cxnId="{FD9BF69C-C5BD-4BAA-A7D5-F3EC14B53523}">
      <dgm:prSet/>
      <dgm:spPr/>
      <dgm:t>
        <a:bodyPr/>
        <a:lstStyle/>
        <a:p>
          <a:endParaRPr lang="en-IN"/>
        </a:p>
      </dgm:t>
    </dgm:pt>
    <dgm:pt modelId="{7C13D90E-AD53-41FC-8E36-57EAE7BFFE90}" type="sibTrans" cxnId="{FD9BF69C-C5BD-4BAA-A7D5-F3EC14B53523}">
      <dgm:prSet/>
      <dgm:spPr>
        <a:blipFill dpi="0" rotWithShape="1">
          <a:blip xmlns:r="http://schemas.openxmlformats.org/officeDocument/2006/relationships" r:embed="rId8"/>
          <a:srcRect/>
          <a:stretch>
            <a:fillRect l="-88590" t="-2315" r="6590" b="2315"/>
          </a:stretch>
        </a:blipFill>
      </dgm:spPr>
      <dgm:t>
        <a:bodyPr/>
        <a:lstStyle/>
        <a:p>
          <a:endParaRPr lang="en-IN"/>
        </a:p>
      </dgm:t>
    </dgm:pt>
    <dgm:pt modelId="{45715AD7-0181-41D0-BF82-07E1747014B9}">
      <dgm:prSet phldrT="[Text]"/>
      <dgm:spPr/>
      <dgm:t>
        <a:bodyPr/>
        <a:lstStyle/>
        <a:p>
          <a:r>
            <a:rPr lang="en-US" b="1" dirty="0">
              <a:solidFill>
                <a:schemeClr val="tx1"/>
              </a:solidFill>
            </a:rPr>
            <a:t>Cat Boosting</a:t>
          </a:r>
          <a:endParaRPr lang="en-IN" b="1" dirty="0">
            <a:solidFill>
              <a:schemeClr val="tx1"/>
            </a:solidFill>
          </a:endParaRPr>
        </a:p>
      </dgm:t>
    </dgm:pt>
    <dgm:pt modelId="{C764A3CD-93D7-47CB-A6F0-EF4BA37712A6}" type="parTrans" cxnId="{640F4FC2-795C-48F9-BDAB-D1FC77A794EC}">
      <dgm:prSet/>
      <dgm:spPr/>
      <dgm:t>
        <a:bodyPr/>
        <a:lstStyle/>
        <a:p>
          <a:endParaRPr lang="en-IN"/>
        </a:p>
      </dgm:t>
    </dgm:pt>
    <dgm:pt modelId="{078FE360-EBCF-48AC-BE6B-E8446EDC7640}" type="sibTrans" cxnId="{640F4FC2-795C-48F9-BDAB-D1FC77A794EC}">
      <dgm:prSet/>
      <dgm:spPr>
        <a:blipFill dpi="0" rotWithShape="1">
          <a:blip xmlns:r="http://schemas.openxmlformats.org/officeDocument/2006/relationships" r:embed="rId9"/>
          <a:srcRect/>
          <a:stretch>
            <a:fillRect l="3251" t="-3079" r="-1" b="3079"/>
          </a:stretch>
        </a:blipFill>
      </dgm:spPr>
      <dgm:t>
        <a:bodyPr/>
        <a:lstStyle/>
        <a:p>
          <a:endParaRPr lang="en-IN"/>
        </a:p>
      </dgm:t>
    </dgm:pt>
    <dgm:pt modelId="{E31B9F5E-6CE5-427A-A241-FDE0F54AF82B}">
      <dgm:prSet phldrT="[Text]"/>
      <dgm:spPr/>
      <dgm:t>
        <a:bodyPr/>
        <a:lstStyle/>
        <a:p>
          <a:r>
            <a:rPr lang="en-US" b="1" dirty="0">
              <a:solidFill>
                <a:schemeClr val="tx1"/>
              </a:solidFill>
            </a:rPr>
            <a:t>ANOVA Test</a:t>
          </a:r>
          <a:endParaRPr lang="en-IN" b="1" dirty="0">
            <a:solidFill>
              <a:schemeClr val="tx1"/>
            </a:solidFill>
          </a:endParaRPr>
        </a:p>
      </dgm:t>
    </dgm:pt>
    <dgm:pt modelId="{B5266D79-7954-49B5-9082-65E693B0E07A}" type="parTrans" cxnId="{6370B635-6666-4AF7-9802-DBB9807BCC26}">
      <dgm:prSet/>
      <dgm:spPr/>
      <dgm:t>
        <a:bodyPr/>
        <a:lstStyle/>
        <a:p>
          <a:endParaRPr lang="en-IN"/>
        </a:p>
      </dgm:t>
    </dgm:pt>
    <dgm:pt modelId="{CF9C434D-9C9A-427B-AB1A-92FC0502B170}" type="sibTrans" cxnId="{6370B635-6666-4AF7-9802-DBB9807BCC26}">
      <dgm:prSet/>
      <dgm:spPr>
        <a:blipFill>
          <a:blip xmlns:r="http://schemas.openxmlformats.org/officeDocument/2006/relationships" r:embed="rId10"/>
          <a:srcRect/>
          <a:stretch>
            <a:fillRect t="-8000" b="-8000"/>
          </a:stretch>
        </a:blipFill>
      </dgm:spPr>
      <dgm:t>
        <a:bodyPr/>
        <a:lstStyle/>
        <a:p>
          <a:endParaRPr lang="en-IN"/>
        </a:p>
      </dgm:t>
    </dgm:pt>
    <dgm:pt modelId="{384BFC3C-4E64-4B0C-8ED8-20ED4E6BA4EF}">
      <dgm:prSet phldrT="[Text]"/>
      <dgm:spPr/>
      <dgm:t>
        <a:bodyPr/>
        <a:lstStyle/>
        <a:p>
          <a:r>
            <a:rPr lang="en-US" b="1" dirty="0">
              <a:solidFill>
                <a:schemeClr val="tx1"/>
              </a:solidFill>
            </a:rPr>
            <a:t>Matplotlib</a:t>
          </a:r>
          <a:endParaRPr lang="en-IN" b="1" dirty="0">
            <a:solidFill>
              <a:schemeClr val="tx1"/>
            </a:solidFill>
          </a:endParaRPr>
        </a:p>
      </dgm:t>
    </dgm:pt>
    <dgm:pt modelId="{1EB9D8A7-EFAF-4A5A-8B52-C1F183DE3BFE}" type="parTrans" cxnId="{6E75446E-E02D-4C85-93AB-B284834D6B5C}">
      <dgm:prSet/>
      <dgm:spPr/>
      <dgm:t>
        <a:bodyPr/>
        <a:lstStyle/>
        <a:p>
          <a:endParaRPr lang="en-IN"/>
        </a:p>
      </dgm:t>
    </dgm:pt>
    <dgm:pt modelId="{25DAC90B-9A9A-4982-8E89-8B2D17E8EED4}" type="sibTrans" cxnId="{6E75446E-E02D-4C85-93AB-B284834D6B5C}">
      <dgm:prSet/>
      <dgm:spPr>
        <a:blipFill dpi="0" rotWithShape="1">
          <a:blip xmlns:r="http://schemas.openxmlformats.org/officeDocument/2006/relationships" r:embed="rId11"/>
          <a:srcRect/>
          <a:stretch>
            <a:fillRect l="-11599" t="-13512" r="-5844" b="-15674"/>
          </a:stretch>
        </a:blipFill>
      </dgm:spPr>
      <dgm:t>
        <a:bodyPr/>
        <a:lstStyle/>
        <a:p>
          <a:endParaRPr lang="en-IN"/>
        </a:p>
      </dgm:t>
    </dgm:pt>
    <dgm:pt modelId="{741065E7-4AE0-469F-B243-58D1832DF164}">
      <dgm:prSet phldrT="[Text]"/>
      <dgm:spPr/>
      <dgm:t>
        <a:bodyPr/>
        <a:lstStyle/>
        <a:p>
          <a:r>
            <a:rPr lang="en-US" b="1" dirty="0">
              <a:solidFill>
                <a:schemeClr val="tx1"/>
              </a:solidFill>
            </a:rPr>
            <a:t>Pandas</a:t>
          </a:r>
          <a:endParaRPr lang="en-IN" b="1" dirty="0">
            <a:solidFill>
              <a:schemeClr val="tx1"/>
            </a:solidFill>
          </a:endParaRPr>
        </a:p>
      </dgm:t>
    </dgm:pt>
    <dgm:pt modelId="{A100F2CA-1B38-4423-88ED-74C8757E8BE8}" type="parTrans" cxnId="{BACB2E01-385A-42BE-B99A-23DF0EAE3D26}">
      <dgm:prSet/>
      <dgm:spPr/>
      <dgm:t>
        <a:bodyPr/>
        <a:lstStyle/>
        <a:p>
          <a:endParaRPr lang="en-IN"/>
        </a:p>
      </dgm:t>
    </dgm:pt>
    <dgm:pt modelId="{89560FF7-3956-43DC-9A7F-69CC4BB05C38}" type="sibTrans" cxnId="{BACB2E01-385A-42BE-B99A-23DF0EAE3D26}">
      <dgm:prSet/>
      <dgm:spPr>
        <a:blipFill dpi="0" rotWithShape="1">
          <a:blip xmlns:r="http://schemas.openxmlformats.org/officeDocument/2006/relationships" r:embed="rId12">
            <a:extLst>
              <a:ext uri="{96DAC541-7B7A-43D3-8B79-37D633B846F1}">
                <asvg:svgBlip xmlns:asvg="http://schemas.microsoft.com/office/drawing/2016/SVG/main" r:embed="rId13"/>
              </a:ext>
            </a:extLst>
          </a:blip>
          <a:srcRect/>
          <a:stretch>
            <a:fillRect l="11584" t="1498" r="7634" b="2602"/>
          </a:stretch>
        </a:blipFill>
      </dgm:spPr>
      <dgm:t>
        <a:bodyPr/>
        <a:lstStyle/>
        <a:p>
          <a:endParaRPr lang="en-IN"/>
        </a:p>
      </dgm:t>
    </dgm:pt>
    <dgm:pt modelId="{18E0608A-AE54-4E99-BABF-934DFFC15764}" type="pres">
      <dgm:prSet presAssocID="{4F0D0AF1-6796-4345-996E-4FE17D2BCDE0}" presName="Name0" presStyleCnt="0">
        <dgm:presLayoutVars>
          <dgm:chMax val="21"/>
          <dgm:chPref val="21"/>
        </dgm:presLayoutVars>
      </dgm:prSet>
      <dgm:spPr/>
    </dgm:pt>
    <dgm:pt modelId="{E26FCE4C-D3F8-41FF-B0B5-F2C06D32358C}" type="pres">
      <dgm:prSet presAssocID="{14190169-8D74-49C3-B890-4B7E48E709C4}" presName="text1" presStyleCnt="0"/>
      <dgm:spPr/>
    </dgm:pt>
    <dgm:pt modelId="{13E72EEC-F0E2-4E22-BE78-B6EAE6705B3F}" type="pres">
      <dgm:prSet presAssocID="{14190169-8D74-49C3-B890-4B7E48E709C4}" presName="textRepeatNode" presStyleLbl="alignNode1" presStyleIdx="0" presStyleCnt="12">
        <dgm:presLayoutVars>
          <dgm:chMax val="0"/>
          <dgm:chPref val="0"/>
          <dgm:bulletEnabled val="1"/>
        </dgm:presLayoutVars>
      </dgm:prSet>
      <dgm:spPr/>
    </dgm:pt>
    <dgm:pt modelId="{179F8340-5BE0-433C-ACFB-3368A2997BA0}" type="pres">
      <dgm:prSet presAssocID="{14190169-8D74-49C3-B890-4B7E48E709C4}" presName="textaccent1" presStyleCnt="0"/>
      <dgm:spPr/>
    </dgm:pt>
    <dgm:pt modelId="{70BB7456-C906-4424-8E35-34F17BB734B7}" type="pres">
      <dgm:prSet presAssocID="{14190169-8D74-49C3-B890-4B7E48E709C4}" presName="accentRepeatNode" presStyleLbl="solidAlignAcc1" presStyleIdx="0" presStyleCnt="24"/>
      <dgm:spPr/>
    </dgm:pt>
    <dgm:pt modelId="{7BD92A16-10D1-422C-90C3-58A5BA2161A9}" type="pres">
      <dgm:prSet presAssocID="{3FA9A590-D0AA-4F6B-A3EC-38F1B4FD6983}" presName="image1" presStyleCnt="0"/>
      <dgm:spPr/>
    </dgm:pt>
    <dgm:pt modelId="{E9CBE751-FCD1-49FD-9F61-94E5555F3428}" type="pres">
      <dgm:prSet presAssocID="{3FA9A590-D0AA-4F6B-A3EC-38F1B4FD6983}" presName="imageRepeatNode" presStyleLbl="alignAcc1" presStyleIdx="0" presStyleCnt="12"/>
      <dgm:spPr/>
    </dgm:pt>
    <dgm:pt modelId="{06D7EDE3-0758-45F4-A209-716A59B38C17}" type="pres">
      <dgm:prSet presAssocID="{3FA9A590-D0AA-4F6B-A3EC-38F1B4FD6983}" presName="imageaccent1" presStyleCnt="0"/>
      <dgm:spPr/>
    </dgm:pt>
    <dgm:pt modelId="{0423AA81-66ED-42B9-A55B-8A750933763D}" type="pres">
      <dgm:prSet presAssocID="{3FA9A590-D0AA-4F6B-A3EC-38F1B4FD6983}" presName="accentRepeatNode" presStyleLbl="solidAlignAcc1" presStyleIdx="1" presStyleCnt="24"/>
      <dgm:spPr/>
    </dgm:pt>
    <dgm:pt modelId="{D90BB231-1C2F-4A66-99AA-2515045CB26D}" type="pres">
      <dgm:prSet presAssocID="{384BFC3C-4E64-4B0C-8ED8-20ED4E6BA4EF}" presName="text2" presStyleCnt="0"/>
      <dgm:spPr/>
    </dgm:pt>
    <dgm:pt modelId="{C140EC9D-AE10-41DC-B064-205DAE8F522A}" type="pres">
      <dgm:prSet presAssocID="{384BFC3C-4E64-4B0C-8ED8-20ED4E6BA4EF}" presName="textRepeatNode" presStyleLbl="alignNode1" presStyleIdx="1" presStyleCnt="12">
        <dgm:presLayoutVars>
          <dgm:chMax val="0"/>
          <dgm:chPref val="0"/>
          <dgm:bulletEnabled val="1"/>
        </dgm:presLayoutVars>
      </dgm:prSet>
      <dgm:spPr/>
    </dgm:pt>
    <dgm:pt modelId="{953A69C5-827A-49FC-A01D-5FB984CA7791}" type="pres">
      <dgm:prSet presAssocID="{384BFC3C-4E64-4B0C-8ED8-20ED4E6BA4EF}" presName="textaccent2" presStyleCnt="0"/>
      <dgm:spPr/>
    </dgm:pt>
    <dgm:pt modelId="{E4930845-C7EE-48B6-BACA-8B982D2D92C9}" type="pres">
      <dgm:prSet presAssocID="{384BFC3C-4E64-4B0C-8ED8-20ED4E6BA4EF}" presName="accentRepeatNode" presStyleLbl="solidAlignAcc1" presStyleIdx="2" presStyleCnt="24"/>
      <dgm:spPr/>
    </dgm:pt>
    <dgm:pt modelId="{2DBFE9EB-27CB-46C7-BEB3-BC09DD6E8550}" type="pres">
      <dgm:prSet presAssocID="{25DAC90B-9A9A-4982-8E89-8B2D17E8EED4}" presName="image2" presStyleCnt="0"/>
      <dgm:spPr/>
    </dgm:pt>
    <dgm:pt modelId="{F1CE6AD1-ACC9-4482-902A-B7227BA27CB8}" type="pres">
      <dgm:prSet presAssocID="{25DAC90B-9A9A-4982-8E89-8B2D17E8EED4}" presName="imageRepeatNode" presStyleLbl="alignAcc1" presStyleIdx="1" presStyleCnt="12" custLinFactNeighborX="2948" custLinFactNeighborY="-2985"/>
      <dgm:spPr/>
    </dgm:pt>
    <dgm:pt modelId="{C7E137C4-010A-4736-A9C0-1DE70DF0B33B}" type="pres">
      <dgm:prSet presAssocID="{25DAC90B-9A9A-4982-8E89-8B2D17E8EED4}" presName="imageaccent2" presStyleCnt="0"/>
      <dgm:spPr/>
    </dgm:pt>
    <dgm:pt modelId="{534ACE34-2823-47F7-B6C0-40BD539E478B}" type="pres">
      <dgm:prSet presAssocID="{25DAC90B-9A9A-4982-8E89-8B2D17E8EED4}" presName="accentRepeatNode" presStyleLbl="solidAlignAcc1" presStyleIdx="3" presStyleCnt="24"/>
      <dgm:spPr/>
    </dgm:pt>
    <dgm:pt modelId="{9759B627-4CE3-4043-8247-1FB1E79E32A0}" type="pres">
      <dgm:prSet presAssocID="{741065E7-4AE0-469F-B243-58D1832DF164}" presName="text3" presStyleCnt="0"/>
      <dgm:spPr/>
    </dgm:pt>
    <dgm:pt modelId="{BB6D6160-771A-42D0-A78A-42216DE95B5B}" type="pres">
      <dgm:prSet presAssocID="{741065E7-4AE0-469F-B243-58D1832DF164}" presName="textRepeatNode" presStyleLbl="alignNode1" presStyleIdx="2" presStyleCnt="12">
        <dgm:presLayoutVars>
          <dgm:chMax val="0"/>
          <dgm:chPref val="0"/>
          <dgm:bulletEnabled val="1"/>
        </dgm:presLayoutVars>
      </dgm:prSet>
      <dgm:spPr/>
    </dgm:pt>
    <dgm:pt modelId="{D3F7AE72-6AF5-4DDF-8C6C-B86DB41068BF}" type="pres">
      <dgm:prSet presAssocID="{741065E7-4AE0-469F-B243-58D1832DF164}" presName="textaccent3" presStyleCnt="0"/>
      <dgm:spPr/>
    </dgm:pt>
    <dgm:pt modelId="{2763A259-FBF4-4EF1-A386-471093DEF11E}" type="pres">
      <dgm:prSet presAssocID="{741065E7-4AE0-469F-B243-58D1832DF164}" presName="accentRepeatNode" presStyleLbl="solidAlignAcc1" presStyleIdx="4" presStyleCnt="24"/>
      <dgm:spPr/>
    </dgm:pt>
    <dgm:pt modelId="{4B076A35-776E-4DB8-BEAD-C42B787A98B8}" type="pres">
      <dgm:prSet presAssocID="{89560FF7-3956-43DC-9A7F-69CC4BB05C38}" presName="image3" presStyleCnt="0"/>
      <dgm:spPr/>
    </dgm:pt>
    <dgm:pt modelId="{A86B25F6-AEF0-47E2-8157-A83EFA10179D}" type="pres">
      <dgm:prSet presAssocID="{89560FF7-3956-43DC-9A7F-69CC4BB05C38}" presName="imageRepeatNode" presStyleLbl="alignAcc1" presStyleIdx="2" presStyleCnt="12"/>
      <dgm:spPr/>
    </dgm:pt>
    <dgm:pt modelId="{028CB26E-EE10-4D96-999D-2BE543348623}" type="pres">
      <dgm:prSet presAssocID="{89560FF7-3956-43DC-9A7F-69CC4BB05C38}" presName="imageaccent3" presStyleCnt="0"/>
      <dgm:spPr/>
    </dgm:pt>
    <dgm:pt modelId="{2F89216F-0B68-4934-8CBE-97A99D8009B8}" type="pres">
      <dgm:prSet presAssocID="{89560FF7-3956-43DC-9A7F-69CC4BB05C38}" presName="accentRepeatNode" presStyleLbl="solidAlignAcc1" presStyleIdx="5" presStyleCnt="24"/>
      <dgm:spPr/>
    </dgm:pt>
    <dgm:pt modelId="{531830B2-6294-479F-9AE4-105B74D7B605}" type="pres">
      <dgm:prSet presAssocID="{89E8A83B-5F3B-4451-904F-7E51AE39B22F}" presName="text4" presStyleCnt="0"/>
      <dgm:spPr/>
    </dgm:pt>
    <dgm:pt modelId="{235BAF1E-1E2B-4DF4-AA09-450656563408}" type="pres">
      <dgm:prSet presAssocID="{89E8A83B-5F3B-4451-904F-7E51AE39B22F}" presName="textRepeatNode" presStyleLbl="alignNode1" presStyleIdx="3" presStyleCnt="12">
        <dgm:presLayoutVars>
          <dgm:chMax val="0"/>
          <dgm:chPref val="0"/>
          <dgm:bulletEnabled val="1"/>
        </dgm:presLayoutVars>
      </dgm:prSet>
      <dgm:spPr/>
    </dgm:pt>
    <dgm:pt modelId="{CE5D5195-4E2D-4D9D-A6D8-9F1E1CCBE42E}" type="pres">
      <dgm:prSet presAssocID="{89E8A83B-5F3B-4451-904F-7E51AE39B22F}" presName="textaccent4" presStyleCnt="0"/>
      <dgm:spPr/>
    </dgm:pt>
    <dgm:pt modelId="{8B5A1524-9F68-4B14-9648-2A0BD9D72FC0}" type="pres">
      <dgm:prSet presAssocID="{89E8A83B-5F3B-4451-904F-7E51AE39B22F}" presName="accentRepeatNode" presStyleLbl="solidAlignAcc1" presStyleIdx="6" presStyleCnt="24"/>
      <dgm:spPr/>
    </dgm:pt>
    <dgm:pt modelId="{ADE78353-7625-4E9C-A27A-2C353B1297B3}" type="pres">
      <dgm:prSet presAssocID="{308BCF16-DF0B-4D36-A327-685B60714765}" presName="image4" presStyleCnt="0"/>
      <dgm:spPr/>
    </dgm:pt>
    <dgm:pt modelId="{33E3D8D0-534A-41E4-A782-8F17404DA7EC}" type="pres">
      <dgm:prSet presAssocID="{308BCF16-DF0B-4D36-A327-685B60714765}" presName="imageRepeatNode" presStyleLbl="alignAcc1" presStyleIdx="3" presStyleCnt="12"/>
      <dgm:spPr/>
    </dgm:pt>
    <dgm:pt modelId="{C05FD30E-7E39-408A-8414-90B5F8A9DCA8}" type="pres">
      <dgm:prSet presAssocID="{308BCF16-DF0B-4D36-A327-685B60714765}" presName="imageaccent4" presStyleCnt="0"/>
      <dgm:spPr/>
    </dgm:pt>
    <dgm:pt modelId="{FB32895A-4055-41B8-ABA2-F00E0EE7E6E3}" type="pres">
      <dgm:prSet presAssocID="{308BCF16-DF0B-4D36-A327-685B60714765}" presName="accentRepeatNode" presStyleLbl="solidAlignAcc1" presStyleIdx="7" presStyleCnt="24"/>
      <dgm:spPr/>
    </dgm:pt>
    <dgm:pt modelId="{7FC33081-9D3F-48D1-82DA-9F0358D58016}" type="pres">
      <dgm:prSet presAssocID="{6BF8262C-B20F-4035-AFEC-DF2967DBFF1D}" presName="text5" presStyleCnt="0"/>
      <dgm:spPr/>
    </dgm:pt>
    <dgm:pt modelId="{BAAAF260-03A8-4E49-8A84-2E6D143413C0}" type="pres">
      <dgm:prSet presAssocID="{6BF8262C-B20F-4035-AFEC-DF2967DBFF1D}" presName="textRepeatNode" presStyleLbl="alignNode1" presStyleIdx="4" presStyleCnt="12">
        <dgm:presLayoutVars>
          <dgm:chMax val="0"/>
          <dgm:chPref val="0"/>
          <dgm:bulletEnabled val="1"/>
        </dgm:presLayoutVars>
      </dgm:prSet>
      <dgm:spPr/>
    </dgm:pt>
    <dgm:pt modelId="{0804E9D4-4889-446D-ACEA-D0236FD096A9}" type="pres">
      <dgm:prSet presAssocID="{6BF8262C-B20F-4035-AFEC-DF2967DBFF1D}" presName="textaccent5" presStyleCnt="0"/>
      <dgm:spPr/>
    </dgm:pt>
    <dgm:pt modelId="{D6F7BFEF-192F-4EA2-988B-874518A771C9}" type="pres">
      <dgm:prSet presAssocID="{6BF8262C-B20F-4035-AFEC-DF2967DBFF1D}" presName="accentRepeatNode" presStyleLbl="solidAlignAcc1" presStyleIdx="8" presStyleCnt="24"/>
      <dgm:spPr/>
    </dgm:pt>
    <dgm:pt modelId="{4FEE78DF-7966-462B-8D5E-961A0E40A433}" type="pres">
      <dgm:prSet presAssocID="{5DCD5AF9-E990-4832-97AA-6085F09ECF06}" presName="image5" presStyleCnt="0"/>
      <dgm:spPr/>
    </dgm:pt>
    <dgm:pt modelId="{25AE1A1D-9CCD-4056-99C2-B473C3E541FF}" type="pres">
      <dgm:prSet presAssocID="{5DCD5AF9-E990-4832-97AA-6085F09ECF06}" presName="imageRepeatNode" presStyleLbl="alignAcc1" presStyleIdx="4" presStyleCnt="12"/>
      <dgm:spPr/>
    </dgm:pt>
    <dgm:pt modelId="{DFB4A246-05AB-4544-B2E6-3B205A1B6E02}" type="pres">
      <dgm:prSet presAssocID="{5DCD5AF9-E990-4832-97AA-6085F09ECF06}" presName="imageaccent5" presStyleCnt="0"/>
      <dgm:spPr/>
    </dgm:pt>
    <dgm:pt modelId="{8F6CB3ED-4A20-477A-BD53-472B4B0AF597}" type="pres">
      <dgm:prSet presAssocID="{5DCD5AF9-E990-4832-97AA-6085F09ECF06}" presName="accentRepeatNode" presStyleLbl="solidAlignAcc1" presStyleIdx="9" presStyleCnt="24"/>
      <dgm:spPr/>
    </dgm:pt>
    <dgm:pt modelId="{8E5D4E49-4C52-4822-AEA2-4D30DD706CAA}" type="pres">
      <dgm:prSet presAssocID="{E31B9F5E-6CE5-427A-A241-FDE0F54AF82B}" presName="text6" presStyleCnt="0"/>
      <dgm:spPr/>
    </dgm:pt>
    <dgm:pt modelId="{DB98D1C3-C696-4B64-86F4-A59B93EF0A44}" type="pres">
      <dgm:prSet presAssocID="{E31B9F5E-6CE5-427A-A241-FDE0F54AF82B}" presName="textRepeatNode" presStyleLbl="alignNode1" presStyleIdx="5" presStyleCnt="12">
        <dgm:presLayoutVars>
          <dgm:chMax val="0"/>
          <dgm:chPref val="0"/>
          <dgm:bulletEnabled val="1"/>
        </dgm:presLayoutVars>
      </dgm:prSet>
      <dgm:spPr/>
    </dgm:pt>
    <dgm:pt modelId="{E8DD3D94-C461-426F-AC4B-DE3823FE8C4C}" type="pres">
      <dgm:prSet presAssocID="{E31B9F5E-6CE5-427A-A241-FDE0F54AF82B}" presName="textaccent6" presStyleCnt="0"/>
      <dgm:spPr/>
    </dgm:pt>
    <dgm:pt modelId="{ED1774E2-F925-4D85-B51D-D296CEF13294}" type="pres">
      <dgm:prSet presAssocID="{E31B9F5E-6CE5-427A-A241-FDE0F54AF82B}" presName="accentRepeatNode" presStyleLbl="solidAlignAcc1" presStyleIdx="10" presStyleCnt="24"/>
      <dgm:spPr/>
    </dgm:pt>
    <dgm:pt modelId="{DA32B894-B610-476A-8F2F-58C86B3D1F4B}" type="pres">
      <dgm:prSet presAssocID="{CF9C434D-9C9A-427B-AB1A-92FC0502B170}" presName="image6" presStyleCnt="0"/>
      <dgm:spPr/>
    </dgm:pt>
    <dgm:pt modelId="{D1D8D3A4-3C66-43B7-8BFD-37A7C9A0A278}" type="pres">
      <dgm:prSet presAssocID="{CF9C434D-9C9A-427B-AB1A-92FC0502B170}" presName="imageRepeatNode" presStyleLbl="alignAcc1" presStyleIdx="5" presStyleCnt="12"/>
      <dgm:spPr/>
    </dgm:pt>
    <dgm:pt modelId="{FA54B819-6EE5-4013-9434-ABF3DF1E1587}" type="pres">
      <dgm:prSet presAssocID="{CF9C434D-9C9A-427B-AB1A-92FC0502B170}" presName="imageaccent6" presStyleCnt="0"/>
      <dgm:spPr/>
    </dgm:pt>
    <dgm:pt modelId="{AEE73D3B-23C7-4E73-9CEF-9733A416F5B6}" type="pres">
      <dgm:prSet presAssocID="{CF9C434D-9C9A-427B-AB1A-92FC0502B170}" presName="accentRepeatNode" presStyleLbl="solidAlignAcc1" presStyleIdx="11" presStyleCnt="24"/>
      <dgm:spPr/>
    </dgm:pt>
    <dgm:pt modelId="{E3F96704-AF63-4E76-8CEF-4EE9E49ACA5E}" type="pres">
      <dgm:prSet presAssocID="{DE1FA478-BBF1-475C-ADAB-75BCEC0D1795}" presName="text7" presStyleCnt="0"/>
      <dgm:spPr/>
    </dgm:pt>
    <dgm:pt modelId="{AF209224-E32D-4102-97B9-7A81F881556F}" type="pres">
      <dgm:prSet presAssocID="{DE1FA478-BBF1-475C-ADAB-75BCEC0D1795}" presName="textRepeatNode" presStyleLbl="alignNode1" presStyleIdx="6" presStyleCnt="12">
        <dgm:presLayoutVars>
          <dgm:chMax val="0"/>
          <dgm:chPref val="0"/>
          <dgm:bulletEnabled val="1"/>
        </dgm:presLayoutVars>
      </dgm:prSet>
      <dgm:spPr/>
    </dgm:pt>
    <dgm:pt modelId="{B77E8AA7-0B92-4305-B6CC-4ED68A4E422F}" type="pres">
      <dgm:prSet presAssocID="{DE1FA478-BBF1-475C-ADAB-75BCEC0D1795}" presName="textaccent7" presStyleCnt="0"/>
      <dgm:spPr/>
    </dgm:pt>
    <dgm:pt modelId="{7CDB6C9A-5187-406C-8801-95BB36FBA058}" type="pres">
      <dgm:prSet presAssocID="{DE1FA478-BBF1-475C-ADAB-75BCEC0D1795}" presName="accentRepeatNode" presStyleLbl="solidAlignAcc1" presStyleIdx="12" presStyleCnt="24"/>
      <dgm:spPr/>
    </dgm:pt>
    <dgm:pt modelId="{C6AFAF9B-07CC-4EC1-A4E6-34D8E692AD91}" type="pres">
      <dgm:prSet presAssocID="{716C98F6-0F67-4F6E-88E6-1121C4AB686F}" presName="image7" presStyleCnt="0"/>
      <dgm:spPr/>
    </dgm:pt>
    <dgm:pt modelId="{26852AF7-E8E3-48C8-9B76-5495ACC8E136}" type="pres">
      <dgm:prSet presAssocID="{716C98F6-0F67-4F6E-88E6-1121C4AB686F}" presName="imageRepeatNode" presStyleLbl="alignAcc1" presStyleIdx="6" presStyleCnt="12"/>
      <dgm:spPr/>
    </dgm:pt>
    <dgm:pt modelId="{6D0CAD04-971F-4C7F-8182-C68A492EA3F2}" type="pres">
      <dgm:prSet presAssocID="{716C98F6-0F67-4F6E-88E6-1121C4AB686F}" presName="imageaccent7" presStyleCnt="0"/>
      <dgm:spPr/>
    </dgm:pt>
    <dgm:pt modelId="{0DC90F21-29BB-46D5-BE74-010710EE048E}" type="pres">
      <dgm:prSet presAssocID="{716C98F6-0F67-4F6E-88E6-1121C4AB686F}" presName="accentRepeatNode" presStyleLbl="solidAlignAcc1" presStyleIdx="13" presStyleCnt="24"/>
      <dgm:spPr/>
    </dgm:pt>
    <dgm:pt modelId="{BBA45569-50EC-4999-9889-CA92C83D47C8}" type="pres">
      <dgm:prSet presAssocID="{A14FCAC7-15A7-40FF-8456-3E2A08D1816A}" presName="text8" presStyleCnt="0"/>
      <dgm:spPr/>
    </dgm:pt>
    <dgm:pt modelId="{71385058-0D5A-4F6B-8097-F37000007DBB}" type="pres">
      <dgm:prSet presAssocID="{A14FCAC7-15A7-40FF-8456-3E2A08D1816A}" presName="textRepeatNode" presStyleLbl="alignNode1" presStyleIdx="7" presStyleCnt="12">
        <dgm:presLayoutVars>
          <dgm:chMax val="0"/>
          <dgm:chPref val="0"/>
          <dgm:bulletEnabled val="1"/>
        </dgm:presLayoutVars>
      </dgm:prSet>
      <dgm:spPr/>
    </dgm:pt>
    <dgm:pt modelId="{1E3D5A9E-143E-429E-AC1C-CBC7CD4A60D9}" type="pres">
      <dgm:prSet presAssocID="{A14FCAC7-15A7-40FF-8456-3E2A08D1816A}" presName="textaccent8" presStyleCnt="0"/>
      <dgm:spPr/>
    </dgm:pt>
    <dgm:pt modelId="{B22272AC-A9AE-43E8-850B-212CA5BFAED6}" type="pres">
      <dgm:prSet presAssocID="{A14FCAC7-15A7-40FF-8456-3E2A08D1816A}" presName="accentRepeatNode" presStyleLbl="solidAlignAcc1" presStyleIdx="14" presStyleCnt="24"/>
      <dgm:spPr/>
    </dgm:pt>
    <dgm:pt modelId="{28A57734-3475-4689-AB02-44FA514C0B9D}" type="pres">
      <dgm:prSet presAssocID="{A4101BF8-CBDA-45CC-BB90-578704E9A26E}" presName="image8" presStyleCnt="0"/>
      <dgm:spPr/>
    </dgm:pt>
    <dgm:pt modelId="{7636CD5A-576A-47EE-9266-29D406562E47}" type="pres">
      <dgm:prSet presAssocID="{A4101BF8-CBDA-45CC-BB90-578704E9A26E}" presName="imageRepeatNode" presStyleLbl="alignAcc1" presStyleIdx="7" presStyleCnt="12"/>
      <dgm:spPr/>
    </dgm:pt>
    <dgm:pt modelId="{3B2FA498-ABA2-4C06-B5DA-823E1584E396}" type="pres">
      <dgm:prSet presAssocID="{A4101BF8-CBDA-45CC-BB90-578704E9A26E}" presName="imageaccent8" presStyleCnt="0"/>
      <dgm:spPr/>
    </dgm:pt>
    <dgm:pt modelId="{5FE0444E-5C52-4828-8208-AACA5DB30305}" type="pres">
      <dgm:prSet presAssocID="{A4101BF8-CBDA-45CC-BB90-578704E9A26E}" presName="accentRepeatNode" presStyleLbl="solidAlignAcc1" presStyleIdx="15" presStyleCnt="24"/>
      <dgm:spPr/>
    </dgm:pt>
    <dgm:pt modelId="{03BB30C4-197D-4813-8396-DD325EAAFD5F}" type="pres">
      <dgm:prSet presAssocID="{9CC0BFA5-909B-4A8B-8094-1BA26087AF31}" presName="text9" presStyleCnt="0"/>
      <dgm:spPr/>
    </dgm:pt>
    <dgm:pt modelId="{2F5D9897-481E-418B-AAB1-A6908584DEE0}" type="pres">
      <dgm:prSet presAssocID="{9CC0BFA5-909B-4A8B-8094-1BA26087AF31}" presName="textRepeatNode" presStyleLbl="alignNode1" presStyleIdx="8" presStyleCnt="12">
        <dgm:presLayoutVars>
          <dgm:chMax val="0"/>
          <dgm:chPref val="0"/>
          <dgm:bulletEnabled val="1"/>
        </dgm:presLayoutVars>
      </dgm:prSet>
      <dgm:spPr/>
    </dgm:pt>
    <dgm:pt modelId="{65CE6CD9-2B5F-46CB-AAD4-8FD5D748DEF9}" type="pres">
      <dgm:prSet presAssocID="{9CC0BFA5-909B-4A8B-8094-1BA26087AF31}" presName="textaccent9" presStyleCnt="0"/>
      <dgm:spPr/>
    </dgm:pt>
    <dgm:pt modelId="{673DA47F-42AF-47F7-80E7-EE1D3C889B6A}" type="pres">
      <dgm:prSet presAssocID="{9CC0BFA5-909B-4A8B-8094-1BA26087AF31}" presName="accentRepeatNode" presStyleLbl="solidAlignAcc1" presStyleIdx="16" presStyleCnt="24"/>
      <dgm:spPr/>
    </dgm:pt>
    <dgm:pt modelId="{D0563E7E-42D1-478B-862E-D62F541C0BB2}" type="pres">
      <dgm:prSet presAssocID="{1C8CBEBF-6493-45EA-9FC1-FB4FCBED990F}" presName="image9" presStyleCnt="0"/>
      <dgm:spPr/>
    </dgm:pt>
    <dgm:pt modelId="{DCE1C0D2-251C-422F-842F-6F225D760BE0}" type="pres">
      <dgm:prSet presAssocID="{1C8CBEBF-6493-45EA-9FC1-FB4FCBED990F}" presName="imageRepeatNode" presStyleLbl="alignAcc1" presStyleIdx="8" presStyleCnt="12"/>
      <dgm:spPr/>
    </dgm:pt>
    <dgm:pt modelId="{659242AA-F234-49F7-BAD8-7D2708913A64}" type="pres">
      <dgm:prSet presAssocID="{1C8CBEBF-6493-45EA-9FC1-FB4FCBED990F}" presName="imageaccent9" presStyleCnt="0"/>
      <dgm:spPr/>
    </dgm:pt>
    <dgm:pt modelId="{9BAC75CF-427D-4EEF-9082-CA2014E4E184}" type="pres">
      <dgm:prSet presAssocID="{1C8CBEBF-6493-45EA-9FC1-FB4FCBED990F}" presName="accentRepeatNode" presStyleLbl="solidAlignAcc1" presStyleIdx="17" presStyleCnt="24"/>
      <dgm:spPr/>
    </dgm:pt>
    <dgm:pt modelId="{CEE42947-B918-45B1-A759-350FB968F724}" type="pres">
      <dgm:prSet presAssocID="{F2929240-0FD9-43BA-8E4C-67517127D246}" presName="text10" presStyleCnt="0"/>
      <dgm:spPr/>
    </dgm:pt>
    <dgm:pt modelId="{49BEFAEE-B0EC-487A-9BA9-18D005CAC0CF}" type="pres">
      <dgm:prSet presAssocID="{F2929240-0FD9-43BA-8E4C-67517127D246}" presName="textRepeatNode" presStyleLbl="alignNode1" presStyleIdx="9" presStyleCnt="12">
        <dgm:presLayoutVars>
          <dgm:chMax val="0"/>
          <dgm:chPref val="0"/>
          <dgm:bulletEnabled val="1"/>
        </dgm:presLayoutVars>
      </dgm:prSet>
      <dgm:spPr/>
    </dgm:pt>
    <dgm:pt modelId="{93F5D4EF-83CC-4C24-9A4C-985B80D734A8}" type="pres">
      <dgm:prSet presAssocID="{F2929240-0FD9-43BA-8E4C-67517127D246}" presName="textaccent10" presStyleCnt="0"/>
      <dgm:spPr/>
    </dgm:pt>
    <dgm:pt modelId="{84406ED1-4679-48CC-A061-38F5F700CBDD}" type="pres">
      <dgm:prSet presAssocID="{F2929240-0FD9-43BA-8E4C-67517127D246}" presName="accentRepeatNode" presStyleLbl="solidAlignAcc1" presStyleIdx="18" presStyleCnt="24"/>
      <dgm:spPr/>
    </dgm:pt>
    <dgm:pt modelId="{38401F6C-D52A-49D2-935D-8A3E607CE1F3}" type="pres">
      <dgm:prSet presAssocID="{7C13D90E-AD53-41FC-8E36-57EAE7BFFE90}" presName="image10" presStyleCnt="0"/>
      <dgm:spPr/>
    </dgm:pt>
    <dgm:pt modelId="{9C7B18E8-FE4D-4974-B419-5679503E35EB}" type="pres">
      <dgm:prSet presAssocID="{7C13D90E-AD53-41FC-8E36-57EAE7BFFE90}" presName="imageRepeatNode" presStyleLbl="alignAcc1" presStyleIdx="9" presStyleCnt="12"/>
      <dgm:spPr/>
    </dgm:pt>
    <dgm:pt modelId="{373FDDD2-AB3D-4083-B036-6BC46D6DC425}" type="pres">
      <dgm:prSet presAssocID="{7C13D90E-AD53-41FC-8E36-57EAE7BFFE90}" presName="imageaccent10" presStyleCnt="0"/>
      <dgm:spPr/>
    </dgm:pt>
    <dgm:pt modelId="{79FB7103-DB7E-4B93-AE21-3A3595C3FC14}" type="pres">
      <dgm:prSet presAssocID="{7C13D90E-AD53-41FC-8E36-57EAE7BFFE90}" presName="accentRepeatNode" presStyleLbl="solidAlignAcc1" presStyleIdx="19" presStyleCnt="24"/>
      <dgm:spPr/>
    </dgm:pt>
    <dgm:pt modelId="{0EA04BF1-6C1C-409D-8574-1769521F3E28}" type="pres">
      <dgm:prSet presAssocID="{9CFD2CA7-DA23-4CFB-AB10-30B80AEE4FD5}" presName="text11" presStyleCnt="0"/>
      <dgm:spPr/>
    </dgm:pt>
    <dgm:pt modelId="{CDC884F0-B6CA-4BD1-BC10-8B78351F080A}" type="pres">
      <dgm:prSet presAssocID="{9CFD2CA7-DA23-4CFB-AB10-30B80AEE4FD5}" presName="textRepeatNode" presStyleLbl="alignNode1" presStyleIdx="10" presStyleCnt="12">
        <dgm:presLayoutVars>
          <dgm:chMax val="0"/>
          <dgm:chPref val="0"/>
          <dgm:bulletEnabled val="1"/>
        </dgm:presLayoutVars>
      </dgm:prSet>
      <dgm:spPr/>
    </dgm:pt>
    <dgm:pt modelId="{EEA12B62-4906-4113-84F4-5D4A1D5A1D9B}" type="pres">
      <dgm:prSet presAssocID="{9CFD2CA7-DA23-4CFB-AB10-30B80AEE4FD5}" presName="textaccent11" presStyleCnt="0"/>
      <dgm:spPr/>
    </dgm:pt>
    <dgm:pt modelId="{84D4C211-B5C4-4075-920B-F21446C7C265}" type="pres">
      <dgm:prSet presAssocID="{9CFD2CA7-DA23-4CFB-AB10-30B80AEE4FD5}" presName="accentRepeatNode" presStyleLbl="solidAlignAcc1" presStyleIdx="20" presStyleCnt="24"/>
      <dgm:spPr/>
    </dgm:pt>
    <dgm:pt modelId="{CA5DAFF1-569C-4D4B-9C7A-5AB8E8B9B452}" type="pres">
      <dgm:prSet presAssocID="{BE705D14-9DDC-43FE-9D41-C80E8179CE4A}" presName="image11" presStyleCnt="0"/>
      <dgm:spPr/>
    </dgm:pt>
    <dgm:pt modelId="{85BF48C3-B663-4C93-97B6-F4E5E4479979}" type="pres">
      <dgm:prSet presAssocID="{BE705D14-9DDC-43FE-9D41-C80E8179CE4A}" presName="imageRepeatNode" presStyleLbl="alignAcc1" presStyleIdx="10" presStyleCnt="12"/>
      <dgm:spPr/>
    </dgm:pt>
    <dgm:pt modelId="{1BF9BB98-90D3-46FE-8AA3-C11C7AB0B492}" type="pres">
      <dgm:prSet presAssocID="{BE705D14-9DDC-43FE-9D41-C80E8179CE4A}" presName="imageaccent11" presStyleCnt="0"/>
      <dgm:spPr/>
    </dgm:pt>
    <dgm:pt modelId="{656A8159-9C69-494A-83E2-8F9E3DF9C115}" type="pres">
      <dgm:prSet presAssocID="{BE705D14-9DDC-43FE-9D41-C80E8179CE4A}" presName="accentRepeatNode" presStyleLbl="solidAlignAcc1" presStyleIdx="21" presStyleCnt="24"/>
      <dgm:spPr/>
    </dgm:pt>
    <dgm:pt modelId="{EDBA2757-603F-4306-B48F-DBF31E2B765A}" type="pres">
      <dgm:prSet presAssocID="{45715AD7-0181-41D0-BF82-07E1747014B9}" presName="text12" presStyleCnt="0"/>
      <dgm:spPr/>
    </dgm:pt>
    <dgm:pt modelId="{4BE5C892-2CD5-4E3A-A6A1-447E3216A837}" type="pres">
      <dgm:prSet presAssocID="{45715AD7-0181-41D0-BF82-07E1747014B9}" presName="textRepeatNode" presStyleLbl="alignNode1" presStyleIdx="11" presStyleCnt="12">
        <dgm:presLayoutVars>
          <dgm:chMax val="0"/>
          <dgm:chPref val="0"/>
          <dgm:bulletEnabled val="1"/>
        </dgm:presLayoutVars>
      </dgm:prSet>
      <dgm:spPr/>
    </dgm:pt>
    <dgm:pt modelId="{ADEDABF1-5839-4942-9EE5-EB4F77A50F6D}" type="pres">
      <dgm:prSet presAssocID="{45715AD7-0181-41D0-BF82-07E1747014B9}" presName="textaccent12" presStyleCnt="0"/>
      <dgm:spPr/>
    </dgm:pt>
    <dgm:pt modelId="{3837202F-5B27-4C39-9A66-B928AE7BF363}" type="pres">
      <dgm:prSet presAssocID="{45715AD7-0181-41D0-BF82-07E1747014B9}" presName="accentRepeatNode" presStyleLbl="solidAlignAcc1" presStyleIdx="22" presStyleCnt="24"/>
      <dgm:spPr/>
    </dgm:pt>
    <dgm:pt modelId="{105C4D97-7AFE-44EF-975A-D1CA39EEAED4}" type="pres">
      <dgm:prSet presAssocID="{078FE360-EBCF-48AC-BE6B-E8446EDC7640}" presName="image12" presStyleCnt="0"/>
      <dgm:spPr/>
    </dgm:pt>
    <dgm:pt modelId="{81AD466C-C789-4394-9AA1-1C46D7474BAE}" type="pres">
      <dgm:prSet presAssocID="{078FE360-EBCF-48AC-BE6B-E8446EDC7640}" presName="imageRepeatNode" presStyleLbl="alignAcc1" presStyleIdx="11" presStyleCnt="12"/>
      <dgm:spPr/>
    </dgm:pt>
    <dgm:pt modelId="{FCC272DB-2B35-473F-9C96-9D183EA1F268}" type="pres">
      <dgm:prSet presAssocID="{078FE360-EBCF-48AC-BE6B-E8446EDC7640}" presName="imageaccent12" presStyleCnt="0"/>
      <dgm:spPr/>
    </dgm:pt>
    <dgm:pt modelId="{67628A7D-CEC0-4E00-B1E3-9AD90493D58A}" type="pres">
      <dgm:prSet presAssocID="{078FE360-EBCF-48AC-BE6B-E8446EDC7640}" presName="accentRepeatNode" presStyleLbl="solidAlignAcc1" presStyleIdx="23" presStyleCnt="24"/>
      <dgm:spPr/>
    </dgm:pt>
  </dgm:ptLst>
  <dgm:cxnLst>
    <dgm:cxn modelId="{BACB2E01-385A-42BE-B99A-23DF0EAE3D26}" srcId="{4F0D0AF1-6796-4345-996E-4FE17D2BCDE0}" destId="{741065E7-4AE0-469F-B243-58D1832DF164}" srcOrd="2" destOrd="0" parTransId="{A100F2CA-1B38-4423-88ED-74C8757E8BE8}" sibTransId="{89560FF7-3956-43DC-9A7F-69CC4BB05C38}"/>
    <dgm:cxn modelId="{541D260C-3903-4FF3-9E75-81F9CB8D2D6A}" type="presOf" srcId="{A4101BF8-CBDA-45CC-BB90-578704E9A26E}" destId="{7636CD5A-576A-47EE-9266-29D406562E47}" srcOrd="0" destOrd="0" presId="urn:microsoft.com/office/officeart/2008/layout/HexagonCluster"/>
    <dgm:cxn modelId="{7DDE560F-2210-44A1-AA96-5CE4D657A92E}" type="presOf" srcId="{3FA9A590-D0AA-4F6B-A3EC-38F1B4FD6983}" destId="{E9CBE751-FCD1-49FD-9F61-94E5555F3428}" srcOrd="0" destOrd="0" presId="urn:microsoft.com/office/officeart/2008/layout/HexagonCluster"/>
    <dgm:cxn modelId="{5F03F511-DCBC-441D-83CA-53440796C2FC}" type="presOf" srcId="{384BFC3C-4E64-4B0C-8ED8-20ED4E6BA4EF}" destId="{C140EC9D-AE10-41DC-B064-205DAE8F522A}" srcOrd="0" destOrd="0" presId="urn:microsoft.com/office/officeart/2008/layout/HexagonCluster"/>
    <dgm:cxn modelId="{B8344612-84B8-498F-8071-22AF6E87E0B6}" type="presOf" srcId="{1C8CBEBF-6493-45EA-9FC1-FB4FCBED990F}" destId="{DCE1C0D2-251C-422F-842F-6F225D760BE0}" srcOrd="0" destOrd="0" presId="urn:microsoft.com/office/officeart/2008/layout/HexagonCluster"/>
    <dgm:cxn modelId="{63869220-D7D2-4210-89A6-1953E46A7D24}" srcId="{4F0D0AF1-6796-4345-996E-4FE17D2BCDE0}" destId="{89E8A83B-5F3B-4451-904F-7E51AE39B22F}" srcOrd="3" destOrd="0" parTransId="{43671007-8D91-462B-9E00-5AED1DD2B759}" sibTransId="{308BCF16-DF0B-4D36-A327-685B60714765}"/>
    <dgm:cxn modelId="{787FBC29-7D5D-4FF7-9E9B-2FFA02653F64}" type="presOf" srcId="{9CC0BFA5-909B-4A8B-8094-1BA26087AF31}" destId="{2F5D9897-481E-418B-AAB1-A6908584DEE0}" srcOrd="0" destOrd="0" presId="urn:microsoft.com/office/officeart/2008/layout/HexagonCluster"/>
    <dgm:cxn modelId="{6370B635-6666-4AF7-9802-DBB9807BCC26}" srcId="{4F0D0AF1-6796-4345-996E-4FE17D2BCDE0}" destId="{E31B9F5E-6CE5-427A-A241-FDE0F54AF82B}" srcOrd="5" destOrd="0" parTransId="{B5266D79-7954-49B5-9082-65E693B0E07A}" sibTransId="{CF9C434D-9C9A-427B-AB1A-92FC0502B170}"/>
    <dgm:cxn modelId="{DCADE236-205C-454C-8654-52870AB49F03}" type="presOf" srcId="{741065E7-4AE0-469F-B243-58D1832DF164}" destId="{BB6D6160-771A-42D0-A78A-42216DE95B5B}" srcOrd="0" destOrd="0" presId="urn:microsoft.com/office/officeart/2008/layout/HexagonCluster"/>
    <dgm:cxn modelId="{B6A6193B-9DE8-4175-A3EC-EE744EC64505}" srcId="{4F0D0AF1-6796-4345-996E-4FE17D2BCDE0}" destId="{9CFD2CA7-DA23-4CFB-AB10-30B80AEE4FD5}" srcOrd="10" destOrd="0" parTransId="{58791F98-6E70-48B9-A166-A8E64D082CFB}" sibTransId="{BE705D14-9DDC-43FE-9D41-C80E8179CE4A}"/>
    <dgm:cxn modelId="{6112E23B-F4F0-4943-9E50-B555408D7A13}" type="presOf" srcId="{89E8A83B-5F3B-4451-904F-7E51AE39B22F}" destId="{235BAF1E-1E2B-4DF4-AA09-450656563408}" srcOrd="0" destOrd="0" presId="urn:microsoft.com/office/officeart/2008/layout/HexagonCluster"/>
    <dgm:cxn modelId="{6F1E9D63-632C-4080-859D-0537B6DA3011}" srcId="{4F0D0AF1-6796-4345-996E-4FE17D2BCDE0}" destId="{DE1FA478-BBF1-475C-ADAB-75BCEC0D1795}" srcOrd="6" destOrd="0" parTransId="{7CB7E474-32C1-486E-94DF-BEBED698842E}" sibTransId="{716C98F6-0F67-4F6E-88E6-1121C4AB686F}"/>
    <dgm:cxn modelId="{6CE8C049-6B0A-487A-B5FE-4EC3853A4DEB}" type="presOf" srcId="{5DCD5AF9-E990-4832-97AA-6085F09ECF06}" destId="{25AE1A1D-9CCD-4056-99C2-B473C3E541FF}" srcOrd="0" destOrd="0" presId="urn:microsoft.com/office/officeart/2008/layout/HexagonCluster"/>
    <dgm:cxn modelId="{81BD586A-B6CD-43D9-8FD9-12D4AE9F6962}" srcId="{4F0D0AF1-6796-4345-996E-4FE17D2BCDE0}" destId="{14190169-8D74-49C3-B890-4B7E48E709C4}" srcOrd="0" destOrd="0" parTransId="{5B985541-2E92-45E1-83DF-C7423B94BED6}" sibTransId="{3FA9A590-D0AA-4F6B-A3EC-38F1B4FD6983}"/>
    <dgm:cxn modelId="{3DE2864A-EB5F-42C9-BE54-1CD1CF2B3BEF}" type="presOf" srcId="{308BCF16-DF0B-4D36-A327-685B60714765}" destId="{33E3D8D0-534A-41E4-A782-8F17404DA7EC}" srcOrd="0" destOrd="0" presId="urn:microsoft.com/office/officeart/2008/layout/HexagonCluster"/>
    <dgm:cxn modelId="{6E3F1A4C-58AB-48AE-9485-BFDCB19CED86}" srcId="{4F0D0AF1-6796-4345-996E-4FE17D2BCDE0}" destId="{6BF8262C-B20F-4035-AFEC-DF2967DBFF1D}" srcOrd="4" destOrd="0" parTransId="{385C3DEE-FE30-4192-93E7-5E015D81FAD4}" sibTransId="{5DCD5AF9-E990-4832-97AA-6085F09ECF06}"/>
    <dgm:cxn modelId="{5D951C4E-23B4-4186-B1A1-082E35E459B4}" type="presOf" srcId="{E31B9F5E-6CE5-427A-A241-FDE0F54AF82B}" destId="{DB98D1C3-C696-4B64-86F4-A59B93EF0A44}" srcOrd="0" destOrd="0" presId="urn:microsoft.com/office/officeart/2008/layout/HexagonCluster"/>
    <dgm:cxn modelId="{6E75446E-E02D-4C85-93AB-B284834D6B5C}" srcId="{4F0D0AF1-6796-4345-996E-4FE17D2BCDE0}" destId="{384BFC3C-4E64-4B0C-8ED8-20ED4E6BA4EF}" srcOrd="1" destOrd="0" parTransId="{1EB9D8A7-EFAF-4A5A-8B52-C1F183DE3BFE}" sibTransId="{25DAC90B-9A9A-4982-8E89-8B2D17E8EED4}"/>
    <dgm:cxn modelId="{3EF89D56-5779-4ABD-912A-960543A4BC18}" type="presOf" srcId="{6BF8262C-B20F-4035-AFEC-DF2967DBFF1D}" destId="{BAAAF260-03A8-4E49-8A84-2E6D143413C0}" srcOrd="0" destOrd="0" presId="urn:microsoft.com/office/officeart/2008/layout/HexagonCluster"/>
    <dgm:cxn modelId="{B8DD1577-F9DF-4CA1-B917-AC2115A8E073}" type="presOf" srcId="{BE705D14-9DDC-43FE-9D41-C80E8179CE4A}" destId="{85BF48C3-B663-4C93-97B6-F4E5E4479979}" srcOrd="0" destOrd="0" presId="urn:microsoft.com/office/officeart/2008/layout/HexagonCluster"/>
    <dgm:cxn modelId="{FD080758-406C-46C8-9145-CFC4E75CA792}" type="presOf" srcId="{45715AD7-0181-41D0-BF82-07E1747014B9}" destId="{4BE5C892-2CD5-4E3A-A6A1-447E3216A837}" srcOrd="0" destOrd="0" presId="urn:microsoft.com/office/officeart/2008/layout/HexagonCluster"/>
    <dgm:cxn modelId="{8B431478-4113-4DA8-A447-8343CFB924B8}" type="presOf" srcId="{078FE360-EBCF-48AC-BE6B-E8446EDC7640}" destId="{81AD466C-C789-4394-9AA1-1C46D7474BAE}" srcOrd="0" destOrd="0" presId="urn:microsoft.com/office/officeart/2008/layout/HexagonCluster"/>
    <dgm:cxn modelId="{A2B3B57E-931E-41CF-B7F2-CF806B921DDA}" type="presOf" srcId="{4F0D0AF1-6796-4345-996E-4FE17D2BCDE0}" destId="{18E0608A-AE54-4E99-BABF-934DFFC15764}" srcOrd="0" destOrd="0" presId="urn:microsoft.com/office/officeart/2008/layout/HexagonCluster"/>
    <dgm:cxn modelId="{1D464991-09B6-4B9F-AB52-298F7C4DAC31}" srcId="{4F0D0AF1-6796-4345-996E-4FE17D2BCDE0}" destId="{9CC0BFA5-909B-4A8B-8094-1BA26087AF31}" srcOrd="8" destOrd="0" parTransId="{A5078682-57A1-4309-8B68-6292C5B67B02}" sibTransId="{1C8CBEBF-6493-45EA-9FC1-FB4FCBED990F}"/>
    <dgm:cxn modelId="{B9502094-C2B4-4F7E-93A2-6B1AF03924E1}" type="presOf" srcId="{CF9C434D-9C9A-427B-AB1A-92FC0502B170}" destId="{D1D8D3A4-3C66-43B7-8BFD-37A7C9A0A278}" srcOrd="0" destOrd="0" presId="urn:microsoft.com/office/officeart/2008/layout/HexagonCluster"/>
    <dgm:cxn modelId="{7ABEA99C-93A1-41A4-9F1B-6FABBA5A9A50}" type="presOf" srcId="{A14FCAC7-15A7-40FF-8456-3E2A08D1816A}" destId="{71385058-0D5A-4F6B-8097-F37000007DBB}" srcOrd="0" destOrd="0" presId="urn:microsoft.com/office/officeart/2008/layout/HexagonCluster"/>
    <dgm:cxn modelId="{FD9BF69C-C5BD-4BAA-A7D5-F3EC14B53523}" srcId="{4F0D0AF1-6796-4345-996E-4FE17D2BCDE0}" destId="{F2929240-0FD9-43BA-8E4C-67517127D246}" srcOrd="9" destOrd="0" parTransId="{F40C0849-5706-43A1-A7C2-9187F03FE235}" sibTransId="{7C13D90E-AD53-41FC-8E36-57EAE7BFFE90}"/>
    <dgm:cxn modelId="{2B28F0A6-FC97-4788-BF07-8785DE5641F9}" type="presOf" srcId="{14190169-8D74-49C3-B890-4B7E48E709C4}" destId="{13E72EEC-F0E2-4E22-BE78-B6EAE6705B3F}" srcOrd="0" destOrd="0" presId="urn:microsoft.com/office/officeart/2008/layout/HexagonCluster"/>
    <dgm:cxn modelId="{C14AA2A9-CD46-4F50-9324-CB0EBCD1366D}" srcId="{4F0D0AF1-6796-4345-996E-4FE17D2BCDE0}" destId="{A14FCAC7-15A7-40FF-8456-3E2A08D1816A}" srcOrd="7" destOrd="0" parTransId="{F8E2965F-D9A4-4EC2-B87E-0FACE00D4DB7}" sibTransId="{A4101BF8-CBDA-45CC-BB90-578704E9A26E}"/>
    <dgm:cxn modelId="{3926BBB1-A8D8-43A8-B30A-16DFD2C7F976}" type="presOf" srcId="{89560FF7-3956-43DC-9A7F-69CC4BB05C38}" destId="{A86B25F6-AEF0-47E2-8157-A83EFA10179D}" srcOrd="0" destOrd="0" presId="urn:microsoft.com/office/officeart/2008/layout/HexagonCluster"/>
    <dgm:cxn modelId="{640F4FC2-795C-48F9-BDAB-D1FC77A794EC}" srcId="{4F0D0AF1-6796-4345-996E-4FE17D2BCDE0}" destId="{45715AD7-0181-41D0-BF82-07E1747014B9}" srcOrd="11" destOrd="0" parTransId="{C764A3CD-93D7-47CB-A6F0-EF4BA37712A6}" sibTransId="{078FE360-EBCF-48AC-BE6B-E8446EDC7640}"/>
    <dgm:cxn modelId="{EA5BD8C7-BF4D-4F1F-9FEA-93AA167D8253}" type="presOf" srcId="{716C98F6-0F67-4F6E-88E6-1121C4AB686F}" destId="{26852AF7-E8E3-48C8-9B76-5495ACC8E136}" srcOrd="0" destOrd="0" presId="urn:microsoft.com/office/officeart/2008/layout/HexagonCluster"/>
    <dgm:cxn modelId="{38EB5BC9-82A4-40F1-A129-E43A9F682759}" type="presOf" srcId="{F2929240-0FD9-43BA-8E4C-67517127D246}" destId="{49BEFAEE-B0EC-487A-9BA9-18D005CAC0CF}" srcOrd="0" destOrd="0" presId="urn:microsoft.com/office/officeart/2008/layout/HexagonCluster"/>
    <dgm:cxn modelId="{462ECACB-06EC-4F6F-8170-33488A103127}" type="presOf" srcId="{9CFD2CA7-DA23-4CFB-AB10-30B80AEE4FD5}" destId="{CDC884F0-B6CA-4BD1-BC10-8B78351F080A}" srcOrd="0" destOrd="0" presId="urn:microsoft.com/office/officeart/2008/layout/HexagonCluster"/>
    <dgm:cxn modelId="{4A470CEB-6513-4D5B-9639-2166EC6E417B}" type="presOf" srcId="{DE1FA478-BBF1-475C-ADAB-75BCEC0D1795}" destId="{AF209224-E32D-4102-97B9-7A81F881556F}" srcOrd="0" destOrd="0" presId="urn:microsoft.com/office/officeart/2008/layout/HexagonCluster"/>
    <dgm:cxn modelId="{CFEB00F1-F4B6-4E2C-9B9D-D7653E2CCCBA}" type="presOf" srcId="{25DAC90B-9A9A-4982-8E89-8B2D17E8EED4}" destId="{F1CE6AD1-ACC9-4482-902A-B7227BA27CB8}" srcOrd="0" destOrd="0" presId="urn:microsoft.com/office/officeart/2008/layout/HexagonCluster"/>
    <dgm:cxn modelId="{7F4E0CFE-B197-47F3-9E52-715A44D43F83}" type="presOf" srcId="{7C13D90E-AD53-41FC-8E36-57EAE7BFFE90}" destId="{9C7B18E8-FE4D-4974-B419-5679503E35EB}" srcOrd="0" destOrd="0" presId="urn:microsoft.com/office/officeart/2008/layout/HexagonCluster"/>
    <dgm:cxn modelId="{1809D510-1C9F-4425-953D-2B75782FAB07}" type="presParOf" srcId="{18E0608A-AE54-4E99-BABF-934DFFC15764}" destId="{E26FCE4C-D3F8-41FF-B0B5-F2C06D32358C}" srcOrd="0" destOrd="0" presId="urn:microsoft.com/office/officeart/2008/layout/HexagonCluster"/>
    <dgm:cxn modelId="{ECEFE12C-139C-45DE-9079-CCC0ACE0249A}" type="presParOf" srcId="{E26FCE4C-D3F8-41FF-B0B5-F2C06D32358C}" destId="{13E72EEC-F0E2-4E22-BE78-B6EAE6705B3F}" srcOrd="0" destOrd="0" presId="urn:microsoft.com/office/officeart/2008/layout/HexagonCluster"/>
    <dgm:cxn modelId="{B82FA253-F079-4EDF-A43A-F53B46238BCB}" type="presParOf" srcId="{18E0608A-AE54-4E99-BABF-934DFFC15764}" destId="{179F8340-5BE0-433C-ACFB-3368A2997BA0}" srcOrd="1" destOrd="0" presId="urn:microsoft.com/office/officeart/2008/layout/HexagonCluster"/>
    <dgm:cxn modelId="{5CB50D53-DB86-4BD8-8E91-3D04D138D908}" type="presParOf" srcId="{179F8340-5BE0-433C-ACFB-3368A2997BA0}" destId="{70BB7456-C906-4424-8E35-34F17BB734B7}" srcOrd="0" destOrd="0" presId="urn:microsoft.com/office/officeart/2008/layout/HexagonCluster"/>
    <dgm:cxn modelId="{75939444-87F7-4E55-B1C3-8602B7041139}" type="presParOf" srcId="{18E0608A-AE54-4E99-BABF-934DFFC15764}" destId="{7BD92A16-10D1-422C-90C3-58A5BA2161A9}" srcOrd="2" destOrd="0" presId="urn:microsoft.com/office/officeart/2008/layout/HexagonCluster"/>
    <dgm:cxn modelId="{DB8FF2CC-B6B5-491B-9A3D-93E99D8AB838}" type="presParOf" srcId="{7BD92A16-10D1-422C-90C3-58A5BA2161A9}" destId="{E9CBE751-FCD1-49FD-9F61-94E5555F3428}" srcOrd="0" destOrd="0" presId="urn:microsoft.com/office/officeart/2008/layout/HexagonCluster"/>
    <dgm:cxn modelId="{FBCBC42D-58B2-4ADB-BB94-2948C0A394C9}" type="presParOf" srcId="{18E0608A-AE54-4E99-BABF-934DFFC15764}" destId="{06D7EDE3-0758-45F4-A209-716A59B38C17}" srcOrd="3" destOrd="0" presId="urn:microsoft.com/office/officeart/2008/layout/HexagonCluster"/>
    <dgm:cxn modelId="{253108E9-0EBF-4C95-BB27-53172DD72535}" type="presParOf" srcId="{06D7EDE3-0758-45F4-A209-716A59B38C17}" destId="{0423AA81-66ED-42B9-A55B-8A750933763D}" srcOrd="0" destOrd="0" presId="urn:microsoft.com/office/officeart/2008/layout/HexagonCluster"/>
    <dgm:cxn modelId="{6B0C76F2-6009-41EB-AA27-AC65E5F07EAE}" type="presParOf" srcId="{18E0608A-AE54-4E99-BABF-934DFFC15764}" destId="{D90BB231-1C2F-4A66-99AA-2515045CB26D}" srcOrd="4" destOrd="0" presId="urn:microsoft.com/office/officeart/2008/layout/HexagonCluster"/>
    <dgm:cxn modelId="{EC5603C9-7B86-4A26-B306-69FF6A0A1A77}" type="presParOf" srcId="{D90BB231-1C2F-4A66-99AA-2515045CB26D}" destId="{C140EC9D-AE10-41DC-B064-205DAE8F522A}" srcOrd="0" destOrd="0" presId="urn:microsoft.com/office/officeart/2008/layout/HexagonCluster"/>
    <dgm:cxn modelId="{2576AD51-8E38-444F-933C-2ACB5D7BF92D}" type="presParOf" srcId="{18E0608A-AE54-4E99-BABF-934DFFC15764}" destId="{953A69C5-827A-49FC-A01D-5FB984CA7791}" srcOrd="5" destOrd="0" presId="urn:microsoft.com/office/officeart/2008/layout/HexagonCluster"/>
    <dgm:cxn modelId="{70CB778A-8EAB-4535-B15B-1C3637C6D457}" type="presParOf" srcId="{953A69C5-827A-49FC-A01D-5FB984CA7791}" destId="{E4930845-C7EE-48B6-BACA-8B982D2D92C9}" srcOrd="0" destOrd="0" presId="urn:microsoft.com/office/officeart/2008/layout/HexagonCluster"/>
    <dgm:cxn modelId="{510F4F36-4DF7-4AB3-A840-3CB63B15E902}" type="presParOf" srcId="{18E0608A-AE54-4E99-BABF-934DFFC15764}" destId="{2DBFE9EB-27CB-46C7-BEB3-BC09DD6E8550}" srcOrd="6" destOrd="0" presId="urn:microsoft.com/office/officeart/2008/layout/HexagonCluster"/>
    <dgm:cxn modelId="{47A3FACB-89D9-4D1F-9D7B-CF4E35B1E84C}" type="presParOf" srcId="{2DBFE9EB-27CB-46C7-BEB3-BC09DD6E8550}" destId="{F1CE6AD1-ACC9-4482-902A-B7227BA27CB8}" srcOrd="0" destOrd="0" presId="urn:microsoft.com/office/officeart/2008/layout/HexagonCluster"/>
    <dgm:cxn modelId="{97168FF5-C421-4202-B058-002EAB682CC5}" type="presParOf" srcId="{18E0608A-AE54-4E99-BABF-934DFFC15764}" destId="{C7E137C4-010A-4736-A9C0-1DE70DF0B33B}" srcOrd="7" destOrd="0" presId="urn:microsoft.com/office/officeart/2008/layout/HexagonCluster"/>
    <dgm:cxn modelId="{5C2E95EB-6353-44D5-8C77-DB3DA563317B}" type="presParOf" srcId="{C7E137C4-010A-4736-A9C0-1DE70DF0B33B}" destId="{534ACE34-2823-47F7-B6C0-40BD539E478B}" srcOrd="0" destOrd="0" presId="urn:microsoft.com/office/officeart/2008/layout/HexagonCluster"/>
    <dgm:cxn modelId="{89CDA33C-3A3A-4995-9E00-23FC42CA592C}" type="presParOf" srcId="{18E0608A-AE54-4E99-BABF-934DFFC15764}" destId="{9759B627-4CE3-4043-8247-1FB1E79E32A0}" srcOrd="8" destOrd="0" presId="urn:microsoft.com/office/officeart/2008/layout/HexagonCluster"/>
    <dgm:cxn modelId="{39DEB45E-59E8-448A-A7D0-74500735F667}" type="presParOf" srcId="{9759B627-4CE3-4043-8247-1FB1E79E32A0}" destId="{BB6D6160-771A-42D0-A78A-42216DE95B5B}" srcOrd="0" destOrd="0" presId="urn:microsoft.com/office/officeart/2008/layout/HexagonCluster"/>
    <dgm:cxn modelId="{BAED411E-74E1-4594-AD3F-A5C270FE0BCC}" type="presParOf" srcId="{18E0608A-AE54-4E99-BABF-934DFFC15764}" destId="{D3F7AE72-6AF5-4DDF-8C6C-B86DB41068BF}" srcOrd="9" destOrd="0" presId="urn:microsoft.com/office/officeart/2008/layout/HexagonCluster"/>
    <dgm:cxn modelId="{C26E47E1-58CB-4061-9A5F-001D8043C0EB}" type="presParOf" srcId="{D3F7AE72-6AF5-4DDF-8C6C-B86DB41068BF}" destId="{2763A259-FBF4-4EF1-A386-471093DEF11E}" srcOrd="0" destOrd="0" presId="urn:microsoft.com/office/officeart/2008/layout/HexagonCluster"/>
    <dgm:cxn modelId="{CF4B97AC-FE4E-4ED8-BCB3-0460647044F8}" type="presParOf" srcId="{18E0608A-AE54-4E99-BABF-934DFFC15764}" destId="{4B076A35-776E-4DB8-BEAD-C42B787A98B8}" srcOrd="10" destOrd="0" presId="urn:microsoft.com/office/officeart/2008/layout/HexagonCluster"/>
    <dgm:cxn modelId="{5887DA10-BA0B-40AB-A551-DFC8D8605B20}" type="presParOf" srcId="{4B076A35-776E-4DB8-BEAD-C42B787A98B8}" destId="{A86B25F6-AEF0-47E2-8157-A83EFA10179D}" srcOrd="0" destOrd="0" presId="urn:microsoft.com/office/officeart/2008/layout/HexagonCluster"/>
    <dgm:cxn modelId="{586F054A-4CF1-4E48-A20B-05102E73A1C2}" type="presParOf" srcId="{18E0608A-AE54-4E99-BABF-934DFFC15764}" destId="{028CB26E-EE10-4D96-999D-2BE543348623}" srcOrd="11" destOrd="0" presId="urn:microsoft.com/office/officeart/2008/layout/HexagonCluster"/>
    <dgm:cxn modelId="{7C5388CA-1A67-4E6E-A955-B5DE8E8105A1}" type="presParOf" srcId="{028CB26E-EE10-4D96-999D-2BE543348623}" destId="{2F89216F-0B68-4934-8CBE-97A99D8009B8}" srcOrd="0" destOrd="0" presId="urn:microsoft.com/office/officeart/2008/layout/HexagonCluster"/>
    <dgm:cxn modelId="{2AB6B5EC-803F-4DED-A5A8-952718FCD2DC}" type="presParOf" srcId="{18E0608A-AE54-4E99-BABF-934DFFC15764}" destId="{531830B2-6294-479F-9AE4-105B74D7B605}" srcOrd="12" destOrd="0" presId="urn:microsoft.com/office/officeart/2008/layout/HexagonCluster"/>
    <dgm:cxn modelId="{E60829A4-A380-44B3-BBD5-4EDD110E90C1}" type="presParOf" srcId="{531830B2-6294-479F-9AE4-105B74D7B605}" destId="{235BAF1E-1E2B-4DF4-AA09-450656563408}" srcOrd="0" destOrd="0" presId="urn:microsoft.com/office/officeart/2008/layout/HexagonCluster"/>
    <dgm:cxn modelId="{E353C7DE-56AB-40C0-A6BE-C25F0653EA47}" type="presParOf" srcId="{18E0608A-AE54-4E99-BABF-934DFFC15764}" destId="{CE5D5195-4E2D-4D9D-A6D8-9F1E1CCBE42E}" srcOrd="13" destOrd="0" presId="urn:microsoft.com/office/officeart/2008/layout/HexagonCluster"/>
    <dgm:cxn modelId="{B5153F5E-0073-4825-A9BB-57425A333F70}" type="presParOf" srcId="{CE5D5195-4E2D-4D9D-A6D8-9F1E1CCBE42E}" destId="{8B5A1524-9F68-4B14-9648-2A0BD9D72FC0}" srcOrd="0" destOrd="0" presId="urn:microsoft.com/office/officeart/2008/layout/HexagonCluster"/>
    <dgm:cxn modelId="{2C9954B8-8735-4009-B163-344EA2BB1E1A}" type="presParOf" srcId="{18E0608A-AE54-4E99-BABF-934DFFC15764}" destId="{ADE78353-7625-4E9C-A27A-2C353B1297B3}" srcOrd="14" destOrd="0" presId="urn:microsoft.com/office/officeart/2008/layout/HexagonCluster"/>
    <dgm:cxn modelId="{B6A5A48B-113E-42FC-A361-C567DA09DAE5}" type="presParOf" srcId="{ADE78353-7625-4E9C-A27A-2C353B1297B3}" destId="{33E3D8D0-534A-41E4-A782-8F17404DA7EC}" srcOrd="0" destOrd="0" presId="urn:microsoft.com/office/officeart/2008/layout/HexagonCluster"/>
    <dgm:cxn modelId="{7CF98936-1D50-4B52-93C2-E952DB2F91E7}" type="presParOf" srcId="{18E0608A-AE54-4E99-BABF-934DFFC15764}" destId="{C05FD30E-7E39-408A-8414-90B5F8A9DCA8}" srcOrd="15" destOrd="0" presId="urn:microsoft.com/office/officeart/2008/layout/HexagonCluster"/>
    <dgm:cxn modelId="{6E98B5BC-D6D2-4B44-A169-A222EDC9CE63}" type="presParOf" srcId="{C05FD30E-7E39-408A-8414-90B5F8A9DCA8}" destId="{FB32895A-4055-41B8-ABA2-F00E0EE7E6E3}" srcOrd="0" destOrd="0" presId="urn:microsoft.com/office/officeart/2008/layout/HexagonCluster"/>
    <dgm:cxn modelId="{FC8FD915-33BD-4B1D-B8BE-7CE0F87653E8}" type="presParOf" srcId="{18E0608A-AE54-4E99-BABF-934DFFC15764}" destId="{7FC33081-9D3F-48D1-82DA-9F0358D58016}" srcOrd="16" destOrd="0" presId="urn:microsoft.com/office/officeart/2008/layout/HexagonCluster"/>
    <dgm:cxn modelId="{B372D56A-ADCB-47AE-AA1B-42E2E91A2CC5}" type="presParOf" srcId="{7FC33081-9D3F-48D1-82DA-9F0358D58016}" destId="{BAAAF260-03A8-4E49-8A84-2E6D143413C0}" srcOrd="0" destOrd="0" presId="urn:microsoft.com/office/officeart/2008/layout/HexagonCluster"/>
    <dgm:cxn modelId="{EF5697D0-3C8F-40F6-9B14-4FBB7AF0F9EA}" type="presParOf" srcId="{18E0608A-AE54-4E99-BABF-934DFFC15764}" destId="{0804E9D4-4889-446D-ACEA-D0236FD096A9}" srcOrd="17" destOrd="0" presId="urn:microsoft.com/office/officeart/2008/layout/HexagonCluster"/>
    <dgm:cxn modelId="{7D0C8181-E3CA-41C5-B798-FF2A32D92F66}" type="presParOf" srcId="{0804E9D4-4889-446D-ACEA-D0236FD096A9}" destId="{D6F7BFEF-192F-4EA2-988B-874518A771C9}" srcOrd="0" destOrd="0" presId="urn:microsoft.com/office/officeart/2008/layout/HexagonCluster"/>
    <dgm:cxn modelId="{317D2D6C-6BCE-4211-9798-BD6638C58296}" type="presParOf" srcId="{18E0608A-AE54-4E99-BABF-934DFFC15764}" destId="{4FEE78DF-7966-462B-8D5E-961A0E40A433}" srcOrd="18" destOrd="0" presId="urn:microsoft.com/office/officeart/2008/layout/HexagonCluster"/>
    <dgm:cxn modelId="{09F3CBC2-9BA0-4D99-BBF7-0F8EEC666A24}" type="presParOf" srcId="{4FEE78DF-7966-462B-8D5E-961A0E40A433}" destId="{25AE1A1D-9CCD-4056-99C2-B473C3E541FF}" srcOrd="0" destOrd="0" presId="urn:microsoft.com/office/officeart/2008/layout/HexagonCluster"/>
    <dgm:cxn modelId="{4D030137-BC61-4EB8-BC11-8DF43E8BD66F}" type="presParOf" srcId="{18E0608A-AE54-4E99-BABF-934DFFC15764}" destId="{DFB4A246-05AB-4544-B2E6-3B205A1B6E02}" srcOrd="19" destOrd="0" presId="urn:microsoft.com/office/officeart/2008/layout/HexagonCluster"/>
    <dgm:cxn modelId="{B8D476BC-0199-4D45-A6C2-4EFAC305216E}" type="presParOf" srcId="{DFB4A246-05AB-4544-B2E6-3B205A1B6E02}" destId="{8F6CB3ED-4A20-477A-BD53-472B4B0AF597}" srcOrd="0" destOrd="0" presId="urn:microsoft.com/office/officeart/2008/layout/HexagonCluster"/>
    <dgm:cxn modelId="{EE87A367-F0FF-49CD-92C9-17CD3245A5E4}" type="presParOf" srcId="{18E0608A-AE54-4E99-BABF-934DFFC15764}" destId="{8E5D4E49-4C52-4822-AEA2-4D30DD706CAA}" srcOrd="20" destOrd="0" presId="urn:microsoft.com/office/officeart/2008/layout/HexagonCluster"/>
    <dgm:cxn modelId="{0C903FD1-8A8B-4E80-86E3-6420954D65D4}" type="presParOf" srcId="{8E5D4E49-4C52-4822-AEA2-4D30DD706CAA}" destId="{DB98D1C3-C696-4B64-86F4-A59B93EF0A44}" srcOrd="0" destOrd="0" presId="urn:microsoft.com/office/officeart/2008/layout/HexagonCluster"/>
    <dgm:cxn modelId="{033AB917-6C30-4C1D-9AAC-22A05655B431}" type="presParOf" srcId="{18E0608A-AE54-4E99-BABF-934DFFC15764}" destId="{E8DD3D94-C461-426F-AC4B-DE3823FE8C4C}" srcOrd="21" destOrd="0" presId="urn:microsoft.com/office/officeart/2008/layout/HexagonCluster"/>
    <dgm:cxn modelId="{66341F34-3FBE-494A-A0F5-53EAA951103E}" type="presParOf" srcId="{E8DD3D94-C461-426F-AC4B-DE3823FE8C4C}" destId="{ED1774E2-F925-4D85-B51D-D296CEF13294}" srcOrd="0" destOrd="0" presId="urn:microsoft.com/office/officeart/2008/layout/HexagonCluster"/>
    <dgm:cxn modelId="{2EB4B5DA-2D84-4FD1-89A5-16AC4D2A7F23}" type="presParOf" srcId="{18E0608A-AE54-4E99-BABF-934DFFC15764}" destId="{DA32B894-B610-476A-8F2F-58C86B3D1F4B}" srcOrd="22" destOrd="0" presId="urn:microsoft.com/office/officeart/2008/layout/HexagonCluster"/>
    <dgm:cxn modelId="{FCE2BCA0-F805-413F-9119-375848B58820}" type="presParOf" srcId="{DA32B894-B610-476A-8F2F-58C86B3D1F4B}" destId="{D1D8D3A4-3C66-43B7-8BFD-37A7C9A0A278}" srcOrd="0" destOrd="0" presId="urn:microsoft.com/office/officeart/2008/layout/HexagonCluster"/>
    <dgm:cxn modelId="{5032C1B2-C8A4-413C-9B53-15E68C622E7B}" type="presParOf" srcId="{18E0608A-AE54-4E99-BABF-934DFFC15764}" destId="{FA54B819-6EE5-4013-9434-ABF3DF1E1587}" srcOrd="23" destOrd="0" presId="urn:microsoft.com/office/officeart/2008/layout/HexagonCluster"/>
    <dgm:cxn modelId="{2E0B493F-131D-419D-B833-35872216A0AE}" type="presParOf" srcId="{FA54B819-6EE5-4013-9434-ABF3DF1E1587}" destId="{AEE73D3B-23C7-4E73-9CEF-9733A416F5B6}" srcOrd="0" destOrd="0" presId="urn:microsoft.com/office/officeart/2008/layout/HexagonCluster"/>
    <dgm:cxn modelId="{BB83150B-BF44-4686-97CD-6F210428DA2B}" type="presParOf" srcId="{18E0608A-AE54-4E99-BABF-934DFFC15764}" destId="{E3F96704-AF63-4E76-8CEF-4EE9E49ACA5E}" srcOrd="24" destOrd="0" presId="urn:microsoft.com/office/officeart/2008/layout/HexagonCluster"/>
    <dgm:cxn modelId="{C8B8DA76-9A27-44D1-86E1-C5DA549B2694}" type="presParOf" srcId="{E3F96704-AF63-4E76-8CEF-4EE9E49ACA5E}" destId="{AF209224-E32D-4102-97B9-7A81F881556F}" srcOrd="0" destOrd="0" presId="urn:microsoft.com/office/officeart/2008/layout/HexagonCluster"/>
    <dgm:cxn modelId="{93E3BD7D-01AF-4FEA-A990-B5AC79A2D1E5}" type="presParOf" srcId="{18E0608A-AE54-4E99-BABF-934DFFC15764}" destId="{B77E8AA7-0B92-4305-B6CC-4ED68A4E422F}" srcOrd="25" destOrd="0" presId="urn:microsoft.com/office/officeart/2008/layout/HexagonCluster"/>
    <dgm:cxn modelId="{DADE3749-C28D-4174-8B48-05CF5CEA1245}" type="presParOf" srcId="{B77E8AA7-0B92-4305-B6CC-4ED68A4E422F}" destId="{7CDB6C9A-5187-406C-8801-95BB36FBA058}" srcOrd="0" destOrd="0" presId="urn:microsoft.com/office/officeart/2008/layout/HexagonCluster"/>
    <dgm:cxn modelId="{581F55C3-235C-41F4-97E6-B4FA39527055}" type="presParOf" srcId="{18E0608A-AE54-4E99-BABF-934DFFC15764}" destId="{C6AFAF9B-07CC-4EC1-A4E6-34D8E692AD91}" srcOrd="26" destOrd="0" presId="urn:microsoft.com/office/officeart/2008/layout/HexagonCluster"/>
    <dgm:cxn modelId="{0B68B457-CFF8-4A26-AD37-EE86FBC57393}" type="presParOf" srcId="{C6AFAF9B-07CC-4EC1-A4E6-34D8E692AD91}" destId="{26852AF7-E8E3-48C8-9B76-5495ACC8E136}" srcOrd="0" destOrd="0" presId="urn:microsoft.com/office/officeart/2008/layout/HexagonCluster"/>
    <dgm:cxn modelId="{B7004DE1-DB7D-4144-AB4E-5137EA0F0EDD}" type="presParOf" srcId="{18E0608A-AE54-4E99-BABF-934DFFC15764}" destId="{6D0CAD04-971F-4C7F-8182-C68A492EA3F2}" srcOrd="27" destOrd="0" presId="urn:microsoft.com/office/officeart/2008/layout/HexagonCluster"/>
    <dgm:cxn modelId="{C54C9AF4-2A54-4FC3-9B39-A06FD9380EA6}" type="presParOf" srcId="{6D0CAD04-971F-4C7F-8182-C68A492EA3F2}" destId="{0DC90F21-29BB-46D5-BE74-010710EE048E}" srcOrd="0" destOrd="0" presId="urn:microsoft.com/office/officeart/2008/layout/HexagonCluster"/>
    <dgm:cxn modelId="{78FC0ED7-B7B0-4C1B-844D-E02AC25FB482}" type="presParOf" srcId="{18E0608A-AE54-4E99-BABF-934DFFC15764}" destId="{BBA45569-50EC-4999-9889-CA92C83D47C8}" srcOrd="28" destOrd="0" presId="urn:microsoft.com/office/officeart/2008/layout/HexagonCluster"/>
    <dgm:cxn modelId="{EADDC0C9-C4E0-47A7-AAC6-F1F4E45759E4}" type="presParOf" srcId="{BBA45569-50EC-4999-9889-CA92C83D47C8}" destId="{71385058-0D5A-4F6B-8097-F37000007DBB}" srcOrd="0" destOrd="0" presId="urn:microsoft.com/office/officeart/2008/layout/HexagonCluster"/>
    <dgm:cxn modelId="{D6726E37-9596-46F5-A487-41F975C90AC0}" type="presParOf" srcId="{18E0608A-AE54-4E99-BABF-934DFFC15764}" destId="{1E3D5A9E-143E-429E-AC1C-CBC7CD4A60D9}" srcOrd="29" destOrd="0" presId="urn:microsoft.com/office/officeart/2008/layout/HexagonCluster"/>
    <dgm:cxn modelId="{F52F6931-5472-4AE2-9C00-B8D5F1EF8E4C}" type="presParOf" srcId="{1E3D5A9E-143E-429E-AC1C-CBC7CD4A60D9}" destId="{B22272AC-A9AE-43E8-850B-212CA5BFAED6}" srcOrd="0" destOrd="0" presId="urn:microsoft.com/office/officeart/2008/layout/HexagonCluster"/>
    <dgm:cxn modelId="{D531F60E-CF5B-44D2-8496-A0200C1D5527}" type="presParOf" srcId="{18E0608A-AE54-4E99-BABF-934DFFC15764}" destId="{28A57734-3475-4689-AB02-44FA514C0B9D}" srcOrd="30" destOrd="0" presId="urn:microsoft.com/office/officeart/2008/layout/HexagonCluster"/>
    <dgm:cxn modelId="{DD11EB44-4780-4C01-A22C-26B9DEAA6848}" type="presParOf" srcId="{28A57734-3475-4689-AB02-44FA514C0B9D}" destId="{7636CD5A-576A-47EE-9266-29D406562E47}" srcOrd="0" destOrd="0" presId="urn:microsoft.com/office/officeart/2008/layout/HexagonCluster"/>
    <dgm:cxn modelId="{98842917-0F0A-400C-A29E-39E1D418633D}" type="presParOf" srcId="{18E0608A-AE54-4E99-BABF-934DFFC15764}" destId="{3B2FA498-ABA2-4C06-B5DA-823E1584E396}" srcOrd="31" destOrd="0" presId="urn:microsoft.com/office/officeart/2008/layout/HexagonCluster"/>
    <dgm:cxn modelId="{0825D79C-14AA-4950-8049-E277B80EED69}" type="presParOf" srcId="{3B2FA498-ABA2-4C06-B5DA-823E1584E396}" destId="{5FE0444E-5C52-4828-8208-AACA5DB30305}" srcOrd="0" destOrd="0" presId="urn:microsoft.com/office/officeart/2008/layout/HexagonCluster"/>
    <dgm:cxn modelId="{91E7E5AE-1F2B-46DE-A508-787E077C82BB}" type="presParOf" srcId="{18E0608A-AE54-4E99-BABF-934DFFC15764}" destId="{03BB30C4-197D-4813-8396-DD325EAAFD5F}" srcOrd="32" destOrd="0" presId="urn:microsoft.com/office/officeart/2008/layout/HexagonCluster"/>
    <dgm:cxn modelId="{7A3B656F-048E-4ECA-A9FB-71552555FEA3}" type="presParOf" srcId="{03BB30C4-197D-4813-8396-DD325EAAFD5F}" destId="{2F5D9897-481E-418B-AAB1-A6908584DEE0}" srcOrd="0" destOrd="0" presId="urn:microsoft.com/office/officeart/2008/layout/HexagonCluster"/>
    <dgm:cxn modelId="{5A3FA2F2-AA8F-4B73-A925-9D416BFEE2EB}" type="presParOf" srcId="{18E0608A-AE54-4E99-BABF-934DFFC15764}" destId="{65CE6CD9-2B5F-46CB-AAD4-8FD5D748DEF9}" srcOrd="33" destOrd="0" presId="urn:microsoft.com/office/officeart/2008/layout/HexagonCluster"/>
    <dgm:cxn modelId="{56B6D1D5-186B-4BB9-BA5B-6BE73B999E09}" type="presParOf" srcId="{65CE6CD9-2B5F-46CB-AAD4-8FD5D748DEF9}" destId="{673DA47F-42AF-47F7-80E7-EE1D3C889B6A}" srcOrd="0" destOrd="0" presId="urn:microsoft.com/office/officeart/2008/layout/HexagonCluster"/>
    <dgm:cxn modelId="{B2CA8C96-FEE5-495E-8C33-76EBF15F6CE3}" type="presParOf" srcId="{18E0608A-AE54-4E99-BABF-934DFFC15764}" destId="{D0563E7E-42D1-478B-862E-D62F541C0BB2}" srcOrd="34" destOrd="0" presId="urn:microsoft.com/office/officeart/2008/layout/HexagonCluster"/>
    <dgm:cxn modelId="{9393F3ED-6BB2-4150-A6BF-F24659C95F9E}" type="presParOf" srcId="{D0563E7E-42D1-478B-862E-D62F541C0BB2}" destId="{DCE1C0D2-251C-422F-842F-6F225D760BE0}" srcOrd="0" destOrd="0" presId="urn:microsoft.com/office/officeart/2008/layout/HexagonCluster"/>
    <dgm:cxn modelId="{BB46D0E0-FC46-4F8A-97A3-8109D2EB81D3}" type="presParOf" srcId="{18E0608A-AE54-4E99-BABF-934DFFC15764}" destId="{659242AA-F234-49F7-BAD8-7D2708913A64}" srcOrd="35" destOrd="0" presId="urn:microsoft.com/office/officeart/2008/layout/HexagonCluster"/>
    <dgm:cxn modelId="{5DAA93A7-0240-4394-AB04-78716901B1C8}" type="presParOf" srcId="{659242AA-F234-49F7-BAD8-7D2708913A64}" destId="{9BAC75CF-427D-4EEF-9082-CA2014E4E184}" srcOrd="0" destOrd="0" presId="urn:microsoft.com/office/officeart/2008/layout/HexagonCluster"/>
    <dgm:cxn modelId="{087F53DC-70EC-478A-981C-643C4207AB3B}" type="presParOf" srcId="{18E0608A-AE54-4E99-BABF-934DFFC15764}" destId="{CEE42947-B918-45B1-A759-350FB968F724}" srcOrd="36" destOrd="0" presId="urn:microsoft.com/office/officeart/2008/layout/HexagonCluster"/>
    <dgm:cxn modelId="{106BFE58-3A7B-4188-BEC1-E57610C95A61}" type="presParOf" srcId="{CEE42947-B918-45B1-A759-350FB968F724}" destId="{49BEFAEE-B0EC-487A-9BA9-18D005CAC0CF}" srcOrd="0" destOrd="0" presId="urn:microsoft.com/office/officeart/2008/layout/HexagonCluster"/>
    <dgm:cxn modelId="{A151B826-11F6-4BEA-B7E5-9F39F407AC68}" type="presParOf" srcId="{18E0608A-AE54-4E99-BABF-934DFFC15764}" destId="{93F5D4EF-83CC-4C24-9A4C-985B80D734A8}" srcOrd="37" destOrd="0" presId="urn:microsoft.com/office/officeart/2008/layout/HexagonCluster"/>
    <dgm:cxn modelId="{F49AE805-8054-4973-8B84-5451BEAEF8F6}" type="presParOf" srcId="{93F5D4EF-83CC-4C24-9A4C-985B80D734A8}" destId="{84406ED1-4679-48CC-A061-38F5F700CBDD}" srcOrd="0" destOrd="0" presId="urn:microsoft.com/office/officeart/2008/layout/HexagonCluster"/>
    <dgm:cxn modelId="{35B9A1F1-9597-4D55-B7E2-C201464E2B13}" type="presParOf" srcId="{18E0608A-AE54-4E99-BABF-934DFFC15764}" destId="{38401F6C-D52A-49D2-935D-8A3E607CE1F3}" srcOrd="38" destOrd="0" presId="urn:microsoft.com/office/officeart/2008/layout/HexagonCluster"/>
    <dgm:cxn modelId="{ED37BF5E-88DE-4A93-8F42-31339718E7BE}" type="presParOf" srcId="{38401F6C-D52A-49D2-935D-8A3E607CE1F3}" destId="{9C7B18E8-FE4D-4974-B419-5679503E35EB}" srcOrd="0" destOrd="0" presId="urn:microsoft.com/office/officeart/2008/layout/HexagonCluster"/>
    <dgm:cxn modelId="{2AABA81C-DF1B-4D3C-BD9D-D794A57C2740}" type="presParOf" srcId="{18E0608A-AE54-4E99-BABF-934DFFC15764}" destId="{373FDDD2-AB3D-4083-B036-6BC46D6DC425}" srcOrd="39" destOrd="0" presId="urn:microsoft.com/office/officeart/2008/layout/HexagonCluster"/>
    <dgm:cxn modelId="{26D736A4-CB0B-4618-B4E1-A61234C7A068}" type="presParOf" srcId="{373FDDD2-AB3D-4083-B036-6BC46D6DC425}" destId="{79FB7103-DB7E-4B93-AE21-3A3595C3FC14}" srcOrd="0" destOrd="0" presId="urn:microsoft.com/office/officeart/2008/layout/HexagonCluster"/>
    <dgm:cxn modelId="{04F04E01-8D5C-440F-A384-46E8B2ECE83E}" type="presParOf" srcId="{18E0608A-AE54-4E99-BABF-934DFFC15764}" destId="{0EA04BF1-6C1C-409D-8574-1769521F3E28}" srcOrd="40" destOrd="0" presId="urn:microsoft.com/office/officeart/2008/layout/HexagonCluster"/>
    <dgm:cxn modelId="{C80218D8-B653-497A-A40F-BD971E5E6C08}" type="presParOf" srcId="{0EA04BF1-6C1C-409D-8574-1769521F3E28}" destId="{CDC884F0-B6CA-4BD1-BC10-8B78351F080A}" srcOrd="0" destOrd="0" presId="urn:microsoft.com/office/officeart/2008/layout/HexagonCluster"/>
    <dgm:cxn modelId="{F3DF31CC-8CA6-4DBA-A106-65034E7D2C53}" type="presParOf" srcId="{18E0608A-AE54-4E99-BABF-934DFFC15764}" destId="{EEA12B62-4906-4113-84F4-5D4A1D5A1D9B}" srcOrd="41" destOrd="0" presId="urn:microsoft.com/office/officeart/2008/layout/HexagonCluster"/>
    <dgm:cxn modelId="{F9D70253-11FB-4A9C-A77C-EF7951266897}" type="presParOf" srcId="{EEA12B62-4906-4113-84F4-5D4A1D5A1D9B}" destId="{84D4C211-B5C4-4075-920B-F21446C7C265}" srcOrd="0" destOrd="0" presId="urn:microsoft.com/office/officeart/2008/layout/HexagonCluster"/>
    <dgm:cxn modelId="{21C54565-E53F-4422-A459-719F142291BC}" type="presParOf" srcId="{18E0608A-AE54-4E99-BABF-934DFFC15764}" destId="{CA5DAFF1-569C-4D4B-9C7A-5AB8E8B9B452}" srcOrd="42" destOrd="0" presId="urn:microsoft.com/office/officeart/2008/layout/HexagonCluster"/>
    <dgm:cxn modelId="{8857EC92-B701-43E2-82F9-7F6F5061F618}" type="presParOf" srcId="{CA5DAFF1-569C-4D4B-9C7A-5AB8E8B9B452}" destId="{85BF48C3-B663-4C93-97B6-F4E5E4479979}" srcOrd="0" destOrd="0" presId="urn:microsoft.com/office/officeart/2008/layout/HexagonCluster"/>
    <dgm:cxn modelId="{9B03910F-A42A-4353-8A41-C3017A832200}" type="presParOf" srcId="{18E0608A-AE54-4E99-BABF-934DFFC15764}" destId="{1BF9BB98-90D3-46FE-8AA3-C11C7AB0B492}" srcOrd="43" destOrd="0" presId="urn:microsoft.com/office/officeart/2008/layout/HexagonCluster"/>
    <dgm:cxn modelId="{6E12F158-55B3-47A4-978F-6CEE4B6132F3}" type="presParOf" srcId="{1BF9BB98-90D3-46FE-8AA3-C11C7AB0B492}" destId="{656A8159-9C69-494A-83E2-8F9E3DF9C115}" srcOrd="0" destOrd="0" presId="urn:microsoft.com/office/officeart/2008/layout/HexagonCluster"/>
    <dgm:cxn modelId="{7F62B04E-550D-4CE9-B9D4-289CDECB4C00}" type="presParOf" srcId="{18E0608A-AE54-4E99-BABF-934DFFC15764}" destId="{EDBA2757-603F-4306-B48F-DBF31E2B765A}" srcOrd="44" destOrd="0" presId="urn:microsoft.com/office/officeart/2008/layout/HexagonCluster"/>
    <dgm:cxn modelId="{AF7A3ACD-8414-4984-90C0-CC9B55236F0A}" type="presParOf" srcId="{EDBA2757-603F-4306-B48F-DBF31E2B765A}" destId="{4BE5C892-2CD5-4E3A-A6A1-447E3216A837}" srcOrd="0" destOrd="0" presId="urn:microsoft.com/office/officeart/2008/layout/HexagonCluster"/>
    <dgm:cxn modelId="{8443AC21-6489-492E-B2ED-2252FE2016A4}" type="presParOf" srcId="{18E0608A-AE54-4E99-BABF-934DFFC15764}" destId="{ADEDABF1-5839-4942-9EE5-EB4F77A50F6D}" srcOrd="45" destOrd="0" presId="urn:microsoft.com/office/officeart/2008/layout/HexagonCluster"/>
    <dgm:cxn modelId="{1AD835CC-26A1-4417-9232-5B211AA1D1C0}" type="presParOf" srcId="{ADEDABF1-5839-4942-9EE5-EB4F77A50F6D}" destId="{3837202F-5B27-4C39-9A66-B928AE7BF363}" srcOrd="0" destOrd="0" presId="urn:microsoft.com/office/officeart/2008/layout/HexagonCluster"/>
    <dgm:cxn modelId="{3D9AF5D3-6198-4239-B661-A3F88D572F5E}" type="presParOf" srcId="{18E0608A-AE54-4E99-BABF-934DFFC15764}" destId="{105C4D97-7AFE-44EF-975A-D1CA39EEAED4}" srcOrd="46" destOrd="0" presId="urn:microsoft.com/office/officeart/2008/layout/HexagonCluster"/>
    <dgm:cxn modelId="{22A6DB51-E2BD-4FCD-85BB-A0643162CECC}" type="presParOf" srcId="{105C4D97-7AFE-44EF-975A-D1CA39EEAED4}" destId="{81AD466C-C789-4394-9AA1-1C46D7474BAE}" srcOrd="0" destOrd="0" presId="urn:microsoft.com/office/officeart/2008/layout/HexagonCluster"/>
    <dgm:cxn modelId="{7E0713F1-D92B-4B71-A128-AACFC1255890}" type="presParOf" srcId="{18E0608A-AE54-4E99-BABF-934DFFC15764}" destId="{FCC272DB-2B35-473F-9C96-9D183EA1F268}" srcOrd="47" destOrd="0" presId="urn:microsoft.com/office/officeart/2008/layout/HexagonCluster"/>
    <dgm:cxn modelId="{AD828B13-6E29-4B6B-8A68-522A0DE1CADA}" type="presParOf" srcId="{FCC272DB-2B35-473F-9C96-9D183EA1F268}" destId="{67628A7D-CEC0-4E00-B1E3-9AD90493D58A}"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F644D-8C1B-4838-A715-FD0CBAA595E0}" type="doc">
      <dgm:prSet loTypeId="urn:microsoft.com/office/officeart/2011/layout/InterconnectedBlockProcess" loCatId="process" qsTypeId="urn:microsoft.com/office/officeart/2005/8/quickstyle/simple1" qsCatId="simple" csTypeId="urn:microsoft.com/office/officeart/2005/8/colors/colorful1" csCatId="colorful" phldr="1"/>
      <dgm:spPr/>
      <dgm:t>
        <a:bodyPr/>
        <a:lstStyle/>
        <a:p>
          <a:endParaRPr lang="en-IN"/>
        </a:p>
      </dgm:t>
    </dgm:pt>
    <dgm:pt modelId="{4C50CF83-0089-4AC4-8CE6-B5C6EE41E60A}">
      <dgm:prSet phldrT="[Text]"/>
      <dgm:spPr/>
      <dgm:t>
        <a:bodyPr/>
        <a:lstStyle/>
        <a:p>
          <a:r>
            <a:rPr lang="en-US" dirty="0"/>
            <a:t>Data Ingestion</a:t>
          </a:r>
          <a:endParaRPr lang="en-IN" dirty="0"/>
        </a:p>
      </dgm:t>
    </dgm:pt>
    <dgm:pt modelId="{FA454A8D-F39A-4B29-B736-95F81C49123C}" type="parTrans" cxnId="{F813D0D8-5478-45A4-89F7-4D149F7DD506}">
      <dgm:prSet/>
      <dgm:spPr/>
      <dgm:t>
        <a:bodyPr/>
        <a:lstStyle/>
        <a:p>
          <a:endParaRPr lang="en-IN"/>
        </a:p>
      </dgm:t>
    </dgm:pt>
    <dgm:pt modelId="{476D3A33-C7A2-431F-B244-08222190E465}" type="sibTrans" cxnId="{F813D0D8-5478-45A4-89F7-4D149F7DD506}">
      <dgm:prSet/>
      <dgm:spPr/>
      <dgm:t>
        <a:bodyPr/>
        <a:lstStyle/>
        <a:p>
          <a:endParaRPr lang="en-IN"/>
        </a:p>
      </dgm:t>
    </dgm:pt>
    <dgm:pt modelId="{963639B2-54C2-40A6-8EC0-722C210F7DD7}">
      <dgm:prSet phldrT="[Text]"/>
      <dgm:spPr/>
      <dgm:t>
        <a:bodyPr/>
        <a:lstStyle/>
        <a:p>
          <a:pPr algn="l">
            <a:buFont typeface="+mj-lt"/>
            <a:buNone/>
          </a:pPr>
          <a:r>
            <a:rPr lang="en-US" dirty="0"/>
            <a:t>Importing dataset</a:t>
          </a:r>
          <a:endParaRPr lang="en-IN" dirty="0"/>
        </a:p>
      </dgm:t>
    </dgm:pt>
    <dgm:pt modelId="{806C5483-7814-4BBB-BD4E-CD65DC76A910}" type="parTrans" cxnId="{E28DA38F-5F22-4A28-BA6F-6946FC9BC9BC}">
      <dgm:prSet/>
      <dgm:spPr/>
      <dgm:t>
        <a:bodyPr/>
        <a:lstStyle/>
        <a:p>
          <a:endParaRPr lang="en-IN"/>
        </a:p>
      </dgm:t>
    </dgm:pt>
    <dgm:pt modelId="{5BA8C20E-CA65-4FC5-BFB0-DFF96156055C}" type="sibTrans" cxnId="{E28DA38F-5F22-4A28-BA6F-6946FC9BC9BC}">
      <dgm:prSet/>
      <dgm:spPr/>
      <dgm:t>
        <a:bodyPr/>
        <a:lstStyle/>
        <a:p>
          <a:endParaRPr lang="en-IN"/>
        </a:p>
      </dgm:t>
    </dgm:pt>
    <dgm:pt modelId="{98042280-CE00-4161-AAD4-BEAB51F56A99}">
      <dgm:prSet phldrT="[Text]"/>
      <dgm:spPr/>
      <dgm:t>
        <a:bodyPr/>
        <a:lstStyle/>
        <a:p>
          <a:r>
            <a:rPr lang="en-IN" dirty="0"/>
            <a:t>Exploratory Data Analysis (EDA)</a:t>
          </a:r>
        </a:p>
      </dgm:t>
    </dgm:pt>
    <dgm:pt modelId="{6B646F48-C1E8-4CDB-951A-79F341981E82}" type="parTrans" cxnId="{79F59024-F5C1-4E23-8FA3-35B4D837D300}">
      <dgm:prSet/>
      <dgm:spPr/>
      <dgm:t>
        <a:bodyPr/>
        <a:lstStyle/>
        <a:p>
          <a:endParaRPr lang="en-IN"/>
        </a:p>
      </dgm:t>
    </dgm:pt>
    <dgm:pt modelId="{CC75C13D-0AF7-4441-A56B-B9E49620EBC3}" type="sibTrans" cxnId="{79F59024-F5C1-4E23-8FA3-35B4D837D300}">
      <dgm:prSet/>
      <dgm:spPr/>
      <dgm:t>
        <a:bodyPr/>
        <a:lstStyle/>
        <a:p>
          <a:endParaRPr lang="en-IN"/>
        </a:p>
      </dgm:t>
    </dgm:pt>
    <dgm:pt modelId="{80334A7D-C4C3-402B-92AC-81699536435E}">
      <dgm:prSet phldrT="[Text]"/>
      <dgm:spPr/>
      <dgm:t>
        <a:bodyPr/>
        <a:lstStyle/>
        <a:p>
          <a:pPr algn="l">
            <a:buFont typeface="+mj-lt"/>
            <a:buAutoNum type="arabicPeriod"/>
          </a:pPr>
          <a:r>
            <a:rPr lang="en-US" dirty="0"/>
            <a:t>Segregating feature/target variable</a:t>
          </a:r>
          <a:endParaRPr lang="en-IN" dirty="0"/>
        </a:p>
      </dgm:t>
    </dgm:pt>
    <dgm:pt modelId="{08221146-443D-490F-9D37-FF018439B6BA}" type="parTrans" cxnId="{9ACCC9DB-8974-469A-BCE8-DF43BE7EAFCF}">
      <dgm:prSet/>
      <dgm:spPr/>
      <dgm:t>
        <a:bodyPr/>
        <a:lstStyle/>
        <a:p>
          <a:endParaRPr lang="en-IN"/>
        </a:p>
      </dgm:t>
    </dgm:pt>
    <dgm:pt modelId="{81B88FD3-73A2-4F45-9E3E-A9F04C01CFEB}" type="sibTrans" cxnId="{9ACCC9DB-8974-469A-BCE8-DF43BE7EAFCF}">
      <dgm:prSet/>
      <dgm:spPr/>
      <dgm:t>
        <a:bodyPr/>
        <a:lstStyle/>
        <a:p>
          <a:endParaRPr lang="en-IN"/>
        </a:p>
      </dgm:t>
    </dgm:pt>
    <dgm:pt modelId="{9FE99483-076D-4159-A64F-B1C2BAA690E6}">
      <dgm:prSet phldrT="[Text]"/>
      <dgm:spPr/>
      <dgm:t>
        <a:bodyPr/>
        <a:lstStyle/>
        <a:p>
          <a:r>
            <a:rPr lang="en-IN" dirty="0"/>
            <a:t>Data Pre-processing</a:t>
          </a:r>
        </a:p>
      </dgm:t>
    </dgm:pt>
    <dgm:pt modelId="{CDA5977A-C58F-4FD4-82F1-D618318AFDE2}" type="parTrans" cxnId="{67BF2ECE-BD06-40CD-B95F-7586043F7818}">
      <dgm:prSet/>
      <dgm:spPr/>
      <dgm:t>
        <a:bodyPr/>
        <a:lstStyle/>
        <a:p>
          <a:endParaRPr lang="en-IN"/>
        </a:p>
      </dgm:t>
    </dgm:pt>
    <dgm:pt modelId="{D7158EDD-8084-493C-A81D-9B3452C64996}" type="sibTrans" cxnId="{67BF2ECE-BD06-40CD-B95F-7586043F7818}">
      <dgm:prSet/>
      <dgm:spPr/>
      <dgm:t>
        <a:bodyPr/>
        <a:lstStyle/>
        <a:p>
          <a:endParaRPr lang="en-IN"/>
        </a:p>
      </dgm:t>
    </dgm:pt>
    <dgm:pt modelId="{0D000BE6-089B-4511-B22A-375A8204E12A}">
      <dgm:prSet phldrT="[Text]"/>
      <dgm:spPr/>
      <dgm:t>
        <a:bodyPr/>
        <a:lstStyle/>
        <a:p>
          <a:pPr algn="l">
            <a:buFont typeface="+mj-lt"/>
            <a:buAutoNum type="arabicPeriod"/>
          </a:pPr>
          <a:r>
            <a:rPr lang="en-US" dirty="0"/>
            <a:t>Feature Importance of categorical fields using Chi-Square method</a:t>
          </a:r>
          <a:endParaRPr lang="en-IN" dirty="0"/>
        </a:p>
      </dgm:t>
    </dgm:pt>
    <dgm:pt modelId="{418781D2-D3FB-45E1-AD4C-8820D0C042DB}" type="parTrans" cxnId="{D97FFF6C-B18C-4911-90F1-76DDAF279E89}">
      <dgm:prSet/>
      <dgm:spPr/>
      <dgm:t>
        <a:bodyPr/>
        <a:lstStyle/>
        <a:p>
          <a:endParaRPr lang="en-IN"/>
        </a:p>
      </dgm:t>
    </dgm:pt>
    <dgm:pt modelId="{AED11667-A56C-4052-8EB3-848A9B4A24F5}" type="sibTrans" cxnId="{D97FFF6C-B18C-4911-90F1-76DDAF279E89}">
      <dgm:prSet/>
      <dgm:spPr/>
      <dgm:t>
        <a:bodyPr/>
        <a:lstStyle/>
        <a:p>
          <a:endParaRPr lang="en-IN"/>
        </a:p>
      </dgm:t>
    </dgm:pt>
    <dgm:pt modelId="{F3029457-6299-4C8E-A54D-4EB2F1DDF342}">
      <dgm:prSet phldrT="[Text]"/>
      <dgm:spPr/>
      <dgm:t>
        <a:bodyPr/>
        <a:lstStyle/>
        <a:p>
          <a:r>
            <a:rPr lang="en-IN" dirty="0"/>
            <a:t>Feature Selection/Extraction</a:t>
          </a:r>
        </a:p>
      </dgm:t>
    </dgm:pt>
    <dgm:pt modelId="{C01ACB9D-467E-4B0D-88A4-EA23FA22306C}" type="parTrans" cxnId="{5095F32C-AF53-4F6E-B402-E34C0EE3236A}">
      <dgm:prSet/>
      <dgm:spPr/>
      <dgm:t>
        <a:bodyPr/>
        <a:lstStyle/>
        <a:p>
          <a:endParaRPr lang="en-IN"/>
        </a:p>
      </dgm:t>
    </dgm:pt>
    <dgm:pt modelId="{0B8DC3DE-B974-439E-9EE3-9AA8D5FD966E}" type="sibTrans" cxnId="{5095F32C-AF53-4F6E-B402-E34C0EE3236A}">
      <dgm:prSet/>
      <dgm:spPr/>
      <dgm:t>
        <a:bodyPr/>
        <a:lstStyle/>
        <a:p>
          <a:endParaRPr lang="en-IN"/>
        </a:p>
      </dgm:t>
    </dgm:pt>
    <dgm:pt modelId="{126BB861-C6E9-47E4-A0FA-73A85D2E8CE7}">
      <dgm:prSet phldrT="[Text]"/>
      <dgm:spPr/>
      <dgm:t>
        <a:bodyPr/>
        <a:lstStyle/>
        <a:p>
          <a:pPr algn="l">
            <a:buFont typeface="+mj-lt"/>
            <a:buAutoNum type="arabicPeriod"/>
          </a:pPr>
          <a:r>
            <a:rPr lang="en-US" dirty="0"/>
            <a:t>Outlier treatment</a:t>
          </a:r>
          <a:endParaRPr lang="en-IN" dirty="0"/>
        </a:p>
      </dgm:t>
    </dgm:pt>
    <dgm:pt modelId="{79FD0E83-F921-45D0-B8D8-785B45DB46B4}" type="parTrans" cxnId="{0D77A8AB-C525-4DAD-898D-2B943A07B92A}">
      <dgm:prSet/>
      <dgm:spPr/>
      <dgm:t>
        <a:bodyPr/>
        <a:lstStyle/>
        <a:p>
          <a:endParaRPr lang="en-IN"/>
        </a:p>
      </dgm:t>
    </dgm:pt>
    <dgm:pt modelId="{C3B5C733-2EF8-493D-8110-C5CB44BA1B18}" type="sibTrans" cxnId="{0D77A8AB-C525-4DAD-898D-2B943A07B92A}">
      <dgm:prSet/>
      <dgm:spPr/>
      <dgm:t>
        <a:bodyPr/>
        <a:lstStyle/>
        <a:p>
          <a:endParaRPr lang="en-IN"/>
        </a:p>
      </dgm:t>
    </dgm:pt>
    <dgm:pt modelId="{F9433A62-7732-43CA-B738-BFC4A76F169D}">
      <dgm:prSet phldrT="[Text]"/>
      <dgm:spPr/>
      <dgm:t>
        <a:bodyPr/>
        <a:lstStyle/>
        <a:p>
          <a:pPr algn="l">
            <a:buFont typeface="+mj-lt"/>
            <a:buAutoNum type="arabicPeriod"/>
          </a:pPr>
          <a:r>
            <a:rPr lang="en-US" dirty="0"/>
            <a:t>Drawing out the ROC_AUC curve and selecting the best model with highest accuracy score and maximum area under the curve</a:t>
          </a:r>
          <a:endParaRPr lang="en-IN" dirty="0"/>
        </a:p>
      </dgm:t>
    </dgm:pt>
    <dgm:pt modelId="{713FA874-3408-4443-BAD2-5D38F91EC533}" type="parTrans" cxnId="{49ADF956-72F8-447C-B88E-875EEDBE243D}">
      <dgm:prSet/>
      <dgm:spPr/>
      <dgm:t>
        <a:bodyPr/>
        <a:lstStyle/>
        <a:p>
          <a:endParaRPr lang="en-IN"/>
        </a:p>
      </dgm:t>
    </dgm:pt>
    <dgm:pt modelId="{500C2124-8D30-451E-B5FB-B6FCB6DB6E4F}" type="sibTrans" cxnId="{49ADF956-72F8-447C-B88E-875EEDBE243D}">
      <dgm:prSet/>
      <dgm:spPr/>
      <dgm:t>
        <a:bodyPr/>
        <a:lstStyle/>
        <a:p>
          <a:endParaRPr lang="en-IN"/>
        </a:p>
      </dgm:t>
    </dgm:pt>
    <dgm:pt modelId="{578D2639-A22A-4180-99F4-5629B0B3C7D8}">
      <dgm:prSet phldrT="[Text]"/>
      <dgm:spPr/>
      <dgm:t>
        <a:bodyPr/>
        <a:lstStyle/>
        <a:p>
          <a:r>
            <a:rPr lang="en-IN" dirty="0"/>
            <a:t>Predictive Modelling</a:t>
          </a:r>
        </a:p>
      </dgm:t>
    </dgm:pt>
    <dgm:pt modelId="{2AF3AAF6-6144-424B-97D9-E2131F867E88}" type="parTrans" cxnId="{7BA765B0-7436-494C-8311-9E3D0D33C790}">
      <dgm:prSet/>
      <dgm:spPr/>
      <dgm:t>
        <a:bodyPr/>
        <a:lstStyle/>
        <a:p>
          <a:endParaRPr lang="en-IN"/>
        </a:p>
      </dgm:t>
    </dgm:pt>
    <dgm:pt modelId="{F86DB17C-2BCF-4C5B-BEB0-77C6235F1880}" type="sibTrans" cxnId="{7BA765B0-7436-494C-8311-9E3D0D33C790}">
      <dgm:prSet/>
      <dgm:spPr/>
      <dgm:t>
        <a:bodyPr/>
        <a:lstStyle/>
        <a:p>
          <a:endParaRPr lang="en-IN"/>
        </a:p>
      </dgm:t>
    </dgm:pt>
    <dgm:pt modelId="{5CB021B2-0CCE-4A56-9FE0-EC926F82D863}">
      <dgm:prSet phldrT="[Text]"/>
      <dgm:spPr/>
      <dgm:t>
        <a:bodyPr/>
        <a:lstStyle/>
        <a:p>
          <a:pPr algn="l">
            <a:buFont typeface="+mj-lt"/>
            <a:buAutoNum type="arabicPeriod"/>
          </a:pPr>
          <a:r>
            <a:rPr lang="en-US" dirty="0"/>
            <a:t>Splitting data into train and test</a:t>
          </a:r>
          <a:endParaRPr lang="en-IN" dirty="0"/>
        </a:p>
      </dgm:t>
    </dgm:pt>
    <dgm:pt modelId="{8865AD05-E821-4BC5-8E29-10A54945F6E2}" type="parTrans" cxnId="{B31A205A-1C58-4CE4-8036-6BCB71EF3B26}">
      <dgm:prSet/>
      <dgm:spPr/>
      <dgm:t>
        <a:bodyPr/>
        <a:lstStyle/>
        <a:p>
          <a:endParaRPr lang="en-IN"/>
        </a:p>
      </dgm:t>
    </dgm:pt>
    <dgm:pt modelId="{270424CF-651A-4D4F-8990-2CDAF40B4E83}" type="sibTrans" cxnId="{B31A205A-1C58-4CE4-8036-6BCB71EF3B26}">
      <dgm:prSet/>
      <dgm:spPr/>
      <dgm:t>
        <a:bodyPr/>
        <a:lstStyle/>
        <a:p>
          <a:endParaRPr lang="en-IN"/>
        </a:p>
      </dgm:t>
    </dgm:pt>
    <dgm:pt modelId="{D6B1EC4C-2ED5-47DA-B7F9-3669B9F29D8A}">
      <dgm:prSet phldrT="[Text]"/>
      <dgm:spPr/>
      <dgm:t>
        <a:bodyPr/>
        <a:lstStyle/>
        <a:p>
          <a:r>
            <a:rPr lang="en-IN" dirty="0"/>
            <a:t>Project Outcomes &amp; Conclusion</a:t>
          </a:r>
        </a:p>
      </dgm:t>
    </dgm:pt>
    <dgm:pt modelId="{5260A27F-ED96-4E37-B283-147DE2FF2694}" type="parTrans" cxnId="{078B9751-CFD3-4F5F-81E6-2809CEABE597}">
      <dgm:prSet/>
      <dgm:spPr/>
      <dgm:t>
        <a:bodyPr/>
        <a:lstStyle/>
        <a:p>
          <a:endParaRPr lang="en-IN"/>
        </a:p>
      </dgm:t>
    </dgm:pt>
    <dgm:pt modelId="{EF1702DB-450E-4E86-8343-E5B25003A289}" type="sibTrans" cxnId="{078B9751-CFD3-4F5F-81E6-2809CEABE597}">
      <dgm:prSet/>
      <dgm:spPr/>
      <dgm:t>
        <a:bodyPr/>
        <a:lstStyle/>
        <a:p>
          <a:endParaRPr lang="en-IN"/>
        </a:p>
      </dgm:t>
    </dgm:pt>
    <dgm:pt modelId="{7C79B95A-F968-448D-A5AD-CE3C09E12194}">
      <dgm:prSet phldrT="[Text]"/>
      <dgm:spPr/>
      <dgm:t>
        <a:bodyPr/>
        <a:lstStyle/>
        <a:p>
          <a:pPr algn="l">
            <a:buFont typeface="+mj-lt"/>
            <a:buAutoNum type="arabicPeriod"/>
          </a:pPr>
          <a:r>
            <a:rPr lang="en-US" dirty="0"/>
            <a:t>Null value treatment</a:t>
          </a:r>
          <a:endParaRPr lang="en-IN" dirty="0"/>
        </a:p>
      </dgm:t>
    </dgm:pt>
    <dgm:pt modelId="{6C013784-E93E-47EE-A319-1145EEEBB5C5}" type="parTrans" cxnId="{5C4749B6-CAB6-4241-AECE-96B2A2045528}">
      <dgm:prSet/>
      <dgm:spPr/>
      <dgm:t>
        <a:bodyPr/>
        <a:lstStyle/>
        <a:p>
          <a:endParaRPr lang="en-IN"/>
        </a:p>
      </dgm:t>
    </dgm:pt>
    <dgm:pt modelId="{B355CFD9-A08B-4DDB-840B-65A4903EEFD3}" type="sibTrans" cxnId="{5C4749B6-CAB6-4241-AECE-96B2A2045528}">
      <dgm:prSet/>
      <dgm:spPr/>
      <dgm:t>
        <a:bodyPr/>
        <a:lstStyle/>
        <a:p>
          <a:endParaRPr lang="en-IN"/>
        </a:p>
      </dgm:t>
    </dgm:pt>
    <dgm:pt modelId="{F4DFD834-78F8-4E0F-8944-2D7A4ECFAA9D}">
      <dgm:prSet phldrT="[Text]"/>
      <dgm:spPr/>
      <dgm:t>
        <a:bodyPr/>
        <a:lstStyle/>
        <a:p>
          <a:pPr algn="l">
            <a:buFont typeface="+mj-lt"/>
            <a:buAutoNum type="arabicPeriod"/>
          </a:pPr>
          <a:r>
            <a:rPr lang="en-US" dirty="0"/>
            <a:t>Remove useless columns</a:t>
          </a:r>
          <a:endParaRPr lang="en-IN" dirty="0"/>
        </a:p>
      </dgm:t>
    </dgm:pt>
    <dgm:pt modelId="{A3109C5B-0B0A-4905-9B5E-B494EFCFA41E}" type="sibTrans" cxnId="{A4EBAE46-38E8-4279-A0E2-72EAFD69FA56}">
      <dgm:prSet/>
      <dgm:spPr/>
      <dgm:t>
        <a:bodyPr/>
        <a:lstStyle/>
        <a:p>
          <a:endParaRPr lang="en-IN"/>
        </a:p>
      </dgm:t>
    </dgm:pt>
    <dgm:pt modelId="{14C90C54-D4DE-4E36-8CA3-B6174F9AFE89}" type="parTrans" cxnId="{A4EBAE46-38E8-4279-A0E2-72EAFD69FA56}">
      <dgm:prSet/>
      <dgm:spPr/>
      <dgm:t>
        <a:bodyPr/>
        <a:lstStyle/>
        <a:p>
          <a:endParaRPr lang="en-IN"/>
        </a:p>
      </dgm:t>
    </dgm:pt>
    <dgm:pt modelId="{1717C62D-E835-4073-B78A-9C3E2684A7D7}">
      <dgm:prSet phldrT="[Text]"/>
      <dgm:spPr/>
      <dgm:t>
        <a:bodyPr/>
        <a:lstStyle/>
        <a:p>
          <a:pPr algn="l">
            <a:buFont typeface="+mj-lt"/>
            <a:buAutoNum type="arabicPeriod"/>
          </a:pPr>
          <a:r>
            <a:rPr lang="en-US" dirty="0"/>
            <a:t>Check duplicate data</a:t>
          </a:r>
          <a:endParaRPr lang="en-IN" dirty="0"/>
        </a:p>
      </dgm:t>
    </dgm:pt>
    <dgm:pt modelId="{2DA1C3E0-1AE1-46FF-8B71-CE83DD59592F}" type="parTrans" cxnId="{8DDBEC78-B945-45EF-ADA0-E23B74C91CE6}">
      <dgm:prSet/>
      <dgm:spPr/>
      <dgm:t>
        <a:bodyPr/>
        <a:lstStyle/>
        <a:p>
          <a:endParaRPr lang="en-IN"/>
        </a:p>
      </dgm:t>
    </dgm:pt>
    <dgm:pt modelId="{A93F0E92-6B00-40D2-ABD8-177E47FBFA49}" type="sibTrans" cxnId="{8DDBEC78-B945-45EF-ADA0-E23B74C91CE6}">
      <dgm:prSet/>
      <dgm:spPr/>
      <dgm:t>
        <a:bodyPr/>
        <a:lstStyle/>
        <a:p>
          <a:endParaRPr lang="en-IN"/>
        </a:p>
      </dgm:t>
    </dgm:pt>
    <dgm:pt modelId="{46950276-FD29-4287-AD84-41D65A8FC1C0}">
      <dgm:prSet phldrT="[Text]"/>
      <dgm:spPr/>
      <dgm:t>
        <a:bodyPr/>
        <a:lstStyle/>
        <a:p>
          <a:pPr algn="l">
            <a:buFont typeface="+mj-lt"/>
            <a:buAutoNum type="arabicPeriod"/>
          </a:pPr>
          <a:r>
            <a:rPr lang="en-US" dirty="0"/>
            <a:t>Visualizing categorical features</a:t>
          </a:r>
          <a:endParaRPr lang="en-IN" dirty="0"/>
        </a:p>
      </dgm:t>
    </dgm:pt>
    <dgm:pt modelId="{DA014CF0-C1B6-4B69-9411-7BA5614000FA}" type="parTrans" cxnId="{6A5FFB0D-4632-4F6C-8EC7-E26AE99A2E84}">
      <dgm:prSet/>
      <dgm:spPr/>
      <dgm:t>
        <a:bodyPr/>
        <a:lstStyle/>
        <a:p>
          <a:endParaRPr lang="en-IN"/>
        </a:p>
      </dgm:t>
    </dgm:pt>
    <dgm:pt modelId="{4887757A-10DA-427A-8E46-FA03C570685F}" type="sibTrans" cxnId="{6A5FFB0D-4632-4F6C-8EC7-E26AE99A2E84}">
      <dgm:prSet/>
      <dgm:spPr/>
      <dgm:t>
        <a:bodyPr/>
        <a:lstStyle/>
        <a:p>
          <a:endParaRPr lang="en-IN"/>
        </a:p>
      </dgm:t>
    </dgm:pt>
    <dgm:pt modelId="{06BE2F49-2E79-4DBA-B2B5-F387D3CC7F79}">
      <dgm:prSet phldrT="[Text]"/>
      <dgm:spPr/>
      <dgm:t>
        <a:bodyPr/>
        <a:lstStyle/>
        <a:p>
          <a:pPr algn="l"/>
          <a:r>
            <a:rPr lang="en-US" dirty="0"/>
            <a:t>Visualizing numerical features</a:t>
          </a:r>
          <a:endParaRPr lang="en-IN" dirty="0"/>
        </a:p>
      </dgm:t>
    </dgm:pt>
    <dgm:pt modelId="{97A2BDE3-8DAE-4CD0-A0F1-B1A970F3C764}" type="parTrans" cxnId="{ABF30720-29EB-486E-8C60-314DDA45359C}">
      <dgm:prSet/>
      <dgm:spPr/>
      <dgm:t>
        <a:bodyPr/>
        <a:lstStyle/>
        <a:p>
          <a:endParaRPr lang="en-IN"/>
        </a:p>
      </dgm:t>
    </dgm:pt>
    <dgm:pt modelId="{05EBB2C3-DEF9-4EDA-BBA5-B21D6AF8CF9C}" type="sibTrans" cxnId="{ABF30720-29EB-486E-8C60-314DDA45359C}">
      <dgm:prSet/>
      <dgm:spPr/>
      <dgm:t>
        <a:bodyPr/>
        <a:lstStyle/>
        <a:p>
          <a:endParaRPr lang="en-IN"/>
        </a:p>
      </dgm:t>
    </dgm:pt>
    <dgm:pt modelId="{E08E407D-E65B-4E1A-BB0F-4F16C8A1FF0D}">
      <dgm:prSet phldrT="[Text]"/>
      <dgm:spPr/>
      <dgm:t>
        <a:bodyPr/>
        <a:lstStyle/>
        <a:p>
          <a:pPr algn="l">
            <a:buFont typeface="+mj-lt"/>
            <a:buAutoNum type="arabicPeriod"/>
          </a:pPr>
          <a:r>
            <a:rPr lang="en-US" dirty="0"/>
            <a:t>Label Encoding categorical data</a:t>
          </a:r>
          <a:endParaRPr lang="en-IN" dirty="0"/>
        </a:p>
      </dgm:t>
    </dgm:pt>
    <dgm:pt modelId="{27297F1A-0E65-4DD4-B7F3-BB73196E215D}" type="parTrans" cxnId="{2F3ED0EC-A70B-4D0E-AC69-055754C5677D}">
      <dgm:prSet/>
      <dgm:spPr/>
      <dgm:t>
        <a:bodyPr/>
        <a:lstStyle/>
        <a:p>
          <a:endParaRPr lang="en-IN"/>
        </a:p>
      </dgm:t>
    </dgm:pt>
    <dgm:pt modelId="{EBFC7389-3740-4EAA-B4CD-DEA9D27747A2}" type="sibTrans" cxnId="{2F3ED0EC-A70B-4D0E-AC69-055754C5677D}">
      <dgm:prSet/>
      <dgm:spPr/>
      <dgm:t>
        <a:bodyPr/>
        <a:lstStyle/>
        <a:p>
          <a:endParaRPr lang="en-IN"/>
        </a:p>
      </dgm:t>
    </dgm:pt>
    <dgm:pt modelId="{A382C664-298C-4F05-9A3B-F2CB1A672A6F}">
      <dgm:prSet phldrT="[Text]"/>
      <dgm:spPr/>
      <dgm:t>
        <a:bodyPr/>
        <a:lstStyle/>
        <a:p>
          <a:pPr algn="l">
            <a:buFont typeface="+mj-lt"/>
            <a:buAutoNum type="arabicPeriod"/>
          </a:pPr>
          <a:r>
            <a:rPr lang="en-US" dirty="0"/>
            <a:t>Scaling data</a:t>
          </a:r>
          <a:endParaRPr lang="en-IN" dirty="0"/>
        </a:p>
      </dgm:t>
    </dgm:pt>
    <dgm:pt modelId="{D0149620-E4F7-4DB7-93F7-3BD73469F54C}" type="parTrans" cxnId="{E2FFA217-98E6-45D1-91EC-130F2C89E457}">
      <dgm:prSet/>
      <dgm:spPr/>
      <dgm:t>
        <a:bodyPr/>
        <a:lstStyle/>
        <a:p>
          <a:endParaRPr lang="en-IN"/>
        </a:p>
      </dgm:t>
    </dgm:pt>
    <dgm:pt modelId="{16F11351-F24D-4726-8BCC-BF50B1E19CD1}" type="sibTrans" cxnId="{E2FFA217-98E6-45D1-91EC-130F2C89E457}">
      <dgm:prSet/>
      <dgm:spPr/>
      <dgm:t>
        <a:bodyPr/>
        <a:lstStyle/>
        <a:p>
          <a:endParaRPr lang="en-IN"/>
        </a:p>
      </dgm:t>
    </dgm:pt>
    <dgm:pt modelId="{0258E7B5-0C8A-4255-8CB3-498C46B7108A}">
      <dgm:prSet phldrT="[Text]"/>
      <dgm:spPr/>
      <dgm:t>
        <a:bodyPr/>
        <a:lstStyle/>
        <a:p>
          <a:pPr algn="l">
            <a:buFont typeface="+mj-lt"/>
            <a:buAutoNum type="arabicPeriod"/>
          </a:pPr>
          <a:r>
            <a:rPr lang="en-US" dirty="0"/>
            <a:t>Observing correlations of each features</a:t>
          </a:r>
          <a:endParaRPr lang="en-IN" dirty="0"/>
        </a:p>
      </dgm:t>
    </dgm:pt>
    <dgm:pt modelId="{E500A4F5-66FA-42F6-B0BD-4B804A4053ED}" type="parTrans" cxnId="{0BF4BDC0-1F71-430D-9D10-2197154CD26C}">
      <dgm:prSet/>
      <dgm:spPr/>
      <dgm:t>
        <a:bodyPr/>
        <a:lstStyle/>
        <a:p>
          <a:endParaRPr lang="en-IN"/>
        </a:p>
      </dgm:t>
    </dgm:pt>
    <dgm:pt modelId="{64B0B2D4-9823-4862-AD3B-B45DA9FD3C4B}" type="sibTrans" cxnId="{0BF4BDC0-1F71-430D-9D10-2197154CD26C}">
      <dgm:prSet/>
      <dgm:spPr/>
      <dgm:t>
        <a:bodyPr/>
        <a:lstStyle/>
        <a:p>
          <a:endParaRPr lang="en-IN"/>
        </a:p>
      </dgm:t>
    </dgm:pt>
    <dgm:pt modelId="{1E384178-4B2B-41F5-A560-3BA4A31AA0E6}">
      <dgm:prSet phldrT="[Text]"/>
      <dgm:spPr/>
      <dgm:t>
        <a:bodyPr/>
        <a:lstStyle/>
        <a:p>
          <a:pPr algn="l">
            <a:buFont typeface="+mj-lt"/>
            <a:buAutoNum type="arabicPeriod"/>
          </a:pPr>
          <a:r>
            <a:rPr lang="en-US" dirty="0"/>
            <a:t>Analysis of correlation of independent features vs dependent features</a:t>
          </a:r>
          <a:endParaRPr lang="en-IN" dirty="0"/>
        </a:p>
      </dgm:t>
    </dgm:pt>
    <dgm:pt modelId="{5A492BCE-E0CF-4D31-B177-9472C248C4E6}" type="parTrans" cxnId="{A50B64D4-78CB-4EA2-AF8C-92364F1F10B5}">
      <dgm:prSet/>
      <dgm:spPr/>
      <dgm:t>
        <a:bodyPr/>
        <a:lstStyle/>
        <a:p>
          <a:endParaRPr lang="en-IN"/>
        </a:p>
      </dgm:t>
    </dgm:pt>
    <dgm:pt modelId="{C9003920-B517-4A23-82FB-693FCECA7BDE}" type="sibTrans" cxnId="{A50B64D4-78CB-4EA2-AF8C-92364F1F10B5}">
      <dgm:prSet/>
      <dgm:spPr/>
      <dgm:t>
        <a:bodyPr/>
        <a:lstStyle/>
        <a:p>
          <a:endParaRPr lang="en-IN"/>
        </a:p>
      </dgm:t>
    </dgm:pt>
    <dgm:pt modelId="{961FA6F6-CBC2-4FD0-89FD-9CA261536067}">
      <dgm:prSet phldrT="[Text]"/>
      <dgm:spPr/>
      <dgm:t>
        <a:bodyPr/>
        <a:lstStyle/>
        <a:p>
          <a:pPr algn="l">
            <a:buFont typeface="+mj-lt"/>
            <a:buAutoNum type="arabicPeriod"/>
          </a:pPr>
          <a:r>
            <a:rPr lang="en-US" dirty="0"/>
            <a:t>Feature Importance of numerical fields using ANOVA testing</a:t>
          </a:r>
          <a:endParaRPr lang="en-IN" dirty="0"/>
        </a:p>
      </dgm:t>
    </dgm:pt>
    <dgm:pt modelId="{D74DDBC6-2AFF-46E4-AD86-63CF43BFA3B1}" type="parTrans" cxnId="{51441110-2A45-477A-B008-055AA63A949B}">
      <dgm:prSet/>
      <dgm:spPr/>
      <dgm:t>
        <a:bodyPr/>
        <a:lstStyle/>
        <a:p>
          <a:endParaRPr lang="en-IN"/>
        </a:p>
      </dgm:t>
    </dgm:pt>
    <dgm:pt modelId="{DA645845-F0E7-4A3F-A515-FBB47C47E159}" type="sibTrans" cxnId="{51441110-2A45-477A-B008-055AA63A949B}">
      <dgm:prSet/>
      <dgm:spPr/>
      <dgm:t>
        <a:bodyPr/>
        <a:lstStyle/>
        <a:p>
          <a:endParaRPr lang="en-IN"/>
        </a:p>
      </dgm:t>
    </dgm:pt>
    <dgm:pt modelId="{F61F497D-146F-4995-8318-71A5D466C8F2}">
      <dgm:prSet phldrT="[Text]"/>
      <dgm:spPr/>
      <dgm:t>
        <a:bodyPr/>
        <a:lstStyle/>
        <a:p>
          <a:pPr algn="l">
            <a:buFont typeface="+mj-lt"/>
            <a:buAutoNum type="arabicPeriod"/>
          </a:pPr>
          <a:r>
            <a:rPr lang="en-US" dirty="0"/>
            <a:t>Balancing dataset using oversampling technique</a:t>
          </a:r>
          <a:endParaRPr lang="en-IN" dirty="0"/>
        </a:p>
      </dgm:t>
    </dgm:pt>
    <dgm:pt modelId="{7F1F8347-05EA-440F-977D-DB1E16A78151}" type="parTrans" cxnId="{F8A575EA-F7E0-4A30-844E-6F84ACBC2A5C}">
      <dgm:prSet/>
      <dgm:spPr/>
      <dgm:t>
        <a:bodyPr/>
        <a:lstStyle/>
        <a:p>
          <a:endParaRPr lang="en-IN"/>
        </a:p>
      </dgm:t>
    </dgm:pt>
    <dgm:pt modelId="{81C64091-2ABB-49B8-9F93-522C62D84201}" type="sibTrans" cxnId="{F8A575EA-F7E0-4A30-844E-6F84ACBC2A5C}">
      <dgm:prSet/>
      <dgm:spPr/>
      <dgm:t>
        <a:bodyPr/>
        <a:lstStyle/>
        <a:p>
          <a:endParaRPr lang="en-IN"/>
        </a:p>
      </dgm:t>
    </dgm:pt>
    <dgm:pt modelId="{49DABE34-4BF0-4F94-A8A9-170ADD1397C3}">
      <dgm:prSet phldrT="[Text]"/>
      <dgm:spPr/>
      <dgm:t>
        <a:bodyPr/>
        <a:lstStyle/>
        <a:p>
          <a:pPr algn="l">
            <a:buFont typeface="+mj-lt"/>
            <a:buAutoNum type="arabicPeriod"/>
          </a:pPr>
          <a:r>
            <a:rPr lang="en-US" dirty="0"/>
            <a:t>Fitting the data into the model</a:t>
          </a:r>
          <a:endParaRPr lang="en-IN" dirty="0"/>
        </a:p>
      </dgm:t>
    </dgm:pt>
    <dgm:pt modelId="{6C2CF7A8-6183-4361-B043-7AE123B4BAAE}" type="parTrans" cxnId="{3A13FFC4-DF9B-48A2-9632-EE00B1DE651D}">
      <dgm:prSet/>
      <dgm:spPr/>
      <dgm:t>
        <a:bodyPr/>
        <a:lstStyle/>
        <a:p>
          <a:endParaRPr lang="en-IN"/>
        </a:p>
      </dgm:t>
    </dgm:pt>
    <dgm:pt modelId="{D329F3CD-4B77-4BA2-8BF3-284849F3DF9E}" type="sibTrans" cxnId="{3A13FFC4-DF9B-48A2-9632-EE00B1DE651D}">
      <dgm:prSet/>
      <dgm:spPr/>
      <dgm:t>
        <a:bodyPr/>
        <a:lstStyle/>
        <a:p>
          <a:endParaRPr lang="en-IN"/>
        </a:p>
      </dgm:t>
    </dgm:pt>
    <dgm:pt modelId="{54A55C96-53CC-41D8-81BB-F005679F64B6}" type="pres">
      <dgm:prSet presAssocID="{0D4F644D-8C1B-4838-A715-FD0CBAA595E0}" presName="Name0" presStyleCnt="0">
        <dgm:presLayoutVars>
          <dgm:chMax val="7"/>
          <dgm:chPref val="5"/>
          <dgm:dir/>
          <dgm:animOne val="branch"/>
          <dgm:animLvl val="lvl"/>
        </dgm:presLayoutVars>
      </dgm:prSet>
      <dgm:spPr/>
    </dgm:pt>
    <dgm:pt modelId="{2E5F5BA1-CD86-4B75-8650-C73BC7FC6723}" type="pres">
      <dgm:prSet presAssocID="{D6B1EC4C-2ED5-47DA-B7F9-3669B9F29D8A}" presName="ChildAccent6" presStyleCnt="0"/>
      <dgm:spPr/>
    </dgm:pt>
    <dgm:pt modelId="{79F4CCF7-BF8B-482B-A19F-FD72E24D7635}" type="pres">
      <dgm:prSet presAssocID="{D6B1EC4C-2ED5-47DA-B7F9-3669B9F29D8A}" presName="ChildAccent" presStyleLbl="alignImgPlace1" presStyleIdx="0" presStyleCnt="6"/>
      <dgm:spPr/>
    </dgm:pt>
    <dgm:pt modelId="{96AAA920-3F4C-46EC-9E69-6BC8D2526860}" type="pres">
      <dgm:prSet presAssocID="{D6B1EC4C-2ED5-47DA-B7F9-3669B9F29D8A}" presName="Child6" presStyleLbl="revTx" presStyleIdx="0" presStyleCnt="0">
        <dgm:presLayoutVars>
          <dgm:chMax val="0"/>
          <dgm:chPref val="0"/>
          <dgm:bulletEnabled val="1"/>
        </dgm:presLayoutVars>
      </dgm:prSet>
      <dgm:spPr/>
    </dgm:pt>
    <dgm:pt modelId="{187893EC-499C-4727-AB70-10BB7EE65686}" type="pres">
      <dgm:prSet presAssocID="{D6B1EC4C-2ED5-47DA-B7F9-3669B9F29D8A}" presName="Parent6" presStyleLbl="node1" presStyleIdx="0" presStyleCnt="6">
        <dgm:presLayoutVars>
          <dgm:chMax val="2"/>
          <dgm:chPref val="1"/>
          <dgm:bulletEnabled val="1"/>
        </dgm:presLayoutVars>
      </dgm:prSet>
      <dgm:spPr/>
    </dgm:pt>
    <dgm:pt modelId="{C327EDCF-DA74-4457-A160-86FA7909D28F}" type="pres">
      <dgm:prSet presAssocID="{578D2639-A22A-4180-99F4-5629B0B3C7D8}" presName="ChildAccent5" presStyleCnt="0"/>
      <dgm:spPr/>
    </dgm:pt>
    <dgm:pt modelId="{DDB76520-81E2-4453-AF56-1406AF5B407E}" type="pres">
      <dgm:prSet presAssocID="{578D2639-A22A-4180-99F4-5629B0B3C7D8}" presName="ChildAccent" presStyleLbl="alignImgPlace1" presStyleIdx="1" presStyleCnt="6"/>
      <dgm:spPr/>
    </dgm:pt>
    <dgm:pt modelId="{F05FE2C0-388F-47BB-BB71-19E50BDAF519}" type="pres">
      <dgm:prSet presAssocID="{578D2639-A22A-4180-99F4-5629B0B3C7D8}" presName="Child5" presStyleLbl="revTx" presStyleIdx="0" presStyleCnt="0">
        <dgm:presLayoutVars>
          <dgm:chMax val="0"/>
          <dgm:chPref val="0"/>
          <dgm:bulletEnabled val="1"/>
        </dgm:presLayoutVars>
      </dgm:prSet>
      <dgm:spPr/>
    </dgm:pt>
    <dgm:pt modelId="{B639F640-C90F-486C-872C-955283414F98}" type="pres">
      <dgm:prSet presAssocID="{578D2639-A22A-4180-99F4-5629B0B3C7D8}" presName="Parent5" presStyleLbl="node1" presStyleIdx="1" presStyleCnt="6">
        <dgm:presLayoutVars>
          <dgm:chMax val="2"/>
          <dgm:chPref val="1"/>
          <dgm:bulletEnabled val="1"/>
        </dgm:presLayoutVars>
      </dgm:prSet>
      <dgm:spPr/>
    </dgm:pt>
    <dgm:pt modelId="{AEB261EC-95E0-4310-A696-FE42BA2DEAE0}" type="pres">
      <dgm:prSet presAssocID="{F3029457-6299-4C8E-A54D-4EB2F1DDF342}" presName="ChildAccent4" presStyleCnt="0"/>
      <dgm:spPr/>
    </dgm:pt>
    <dgm:pt modelId="{FCC5C139-16FF-4E66-85C8-73F66DAB9FB1}" type="pres">
      <dgm:prSet presAssocID="{F3029457-6299-4C8E-A54D-4EB2F1DDF342}" presName="ChildAccent" presStyleLbl="alignImgPlace1" presStyleIdx="2" presStyleCnt="6"/>
      <dgm:spPr/>
    </dgm:pt>
    <dgm:pt modelId="{29A03114-8000-4DCC-BDF2-035299FDED57}" type="pres">
      <dgm:prSet presAssocID="{F3029457-6299-4C8E-A54D-4EB2F1DDF342}" presName="Child4" presStyleLbl="revTx" presStyleIdx="0" presStyleCnt="0">
        <dgm:presLayoutVars>
          <dgm:chMax val="0"/>
          <dgm:chPref val="0"/>
          <dgm:bulletEnabled val="1"/>
        </dgm:presLayoutVars>
      </dgm:prSet>
      <dgm:spPr/>
    </dgm:pt>
    <dgm:pt modelId="{56B6B13D-365D-4DB6-892F-E2C35B4EE172}" type="pres">
      <dgm:prSet presAssocID="{F3029457-6299-4C8E-A54D-4EB2F1DDF342}" presName="Parent4" presStyleLbl="node1" presStyleIdx="2" presStyleCnt="6">
        <dgm:presLayoutVars>
          <dgm:chMax val="2"/>
          <dgm:chPref val="1"/>
          <dgm:bulletEnabled val="1"/>
        </dgm:presLayoutVars>
      </dgm:prSet>
      <dgm:spPr/>
    </dgm:pt>
    <dgm:pt modelId="{96F74348-6260-40CA-B374-551E329DF20E}" type="pres">
      <dgm:prSet presAssocID="{9FE99483-076D-4159-A64F-B1C2BAA690E6}" presName="ChildAccent3" presStyleCnt="0"/>
      <dgm:spPr/>
    </dgm:pt>
    <dgm:pt modelId="{2358D710-620B-492D-991A-126CE04CC029}" type="pres">
      <dgm:prSet presAssocID="{9FE99483-076D-4159-A64F-B1C2BAA690E6}" presName="ChildAccent" presStyleLbl="alignImgPlace1" presStyleIdx="3" presStyleCnt="6"/>
      <dgm:spPr/>
    </dgm:pt>
    <dgm:pt modelId="{54FA2B12-9F53-41D9-8712-2D1917951C55}" type="pres">
      <dgm:prSet presAssocID="{9FE99483-076D-4159-A64F-B1C2BAA690E6}" presName="Child3" presStyleLbl="revTx" presStyleIdx="0" presStyleCnt="0">
        <dgm:presLayoutVars>
          <dgm:chMax val="0"/>
          <dgm:chPref val="0"/>
          <dgm:bulletEnabled val="1"/>
        </dgm:presLayoutVars>
      </dgm:prSet>
      <dgm:spPr/>
    </dgm:pt>
    <dgm:pt modelId="{38C0899B-1B6E-4D2E-9351-71631E61BA14}" type="pres">
      <dgm:prSet presAssocID="{9FE99483-076D-4159-A64F-B1C2BAA690E6}" presName="Parent3" presStyleLbl="node1" presStyleIdx="3" presStyleCnt="6">
        <dgm:presLayoutVars>
          <dgm:chMax val="2"/>
          <dgm:chPref val="1"/>
          <dgm:bulletEnabled val="1"/>
        </dgm:presLayoutVars>
      </dgm:prSet>
      <dgm:spPr/>
    </dgm:pt>
    <dgm:pt modelId="{A20F4CB2-9FEF-4613-A266-0142E88F7A84}" type="pres">
      <dgm:prSet presAssocID="{98042280-CE00-4161-AAD4-BEAB51F56A99}" presName="ChildAccent2" presStyleCnt="0"/>
      <dgm:spPr/>
    </dgm:pt>
    <dgm:pt modelId="{B7114180-ED56-4DEE-99A7-7F34DBE50DDF}" type="pres">
      <dgm:prSet presAssocID="{98042280-CE00-4161-AAD4-BEAB51F56A99}" presName="ChildAccent" presStyleLbl="alignImgPlace1" presStyleIdx="4" presStyleCnt="6"/>
      <dgm:spPr/>
    </dgm:pt>
    <dgm:pt modelId="{FDB1F663-1E63-4D64-A92F-B60B12A072D7}" type="pres">
      <dgm:prSet presAssocID="{98042280-CE00-4161-AAD4-BEAB51F56A99}" presName="Child2" presStyleLbl="revTx" presStyleIdx="0" presStyleCnt="0">
        <dgm:presLayoutVars>
          <dgm:chMax val="0"/>
          <dgm:chPref val="0"/>
          <dgm:bulletEnabled val="1"/>
        </dgm:presLayoutVars>
      </dgm:prSet>
      <dgm:spPr/>
    </dgm:pt>
    <dgm:pt modelId="{3856A0D3-9EA1-4F78-97AB-A3154426F132}" type="pres">
      <dgm:prSet presAssocID="{98042280-CE00-4161-AAD4-BEAB51F56A99}" presName="Parent2" presStyleLbl="node1" presStyleIdx="4" presStyleCnt="6">
        <dgm:presLayoutVars>
          <dgm:chMax val="2"/>
          <dgm:chPref val="1"/>
          <dgm:bulletEnabled val="1"/>
        </dgm:presLayoutVars>
      </dgm:prSet>
      <dgm:spPr/>
    </dgm:pt>
    <dgm:pt modelId="{3B686C3C-E0C9-4E9E-AB20-27373AE30CBE}" type="pres">
      <dgm:prSet presAssocID="{4C50CF83-0089-4AC4-8CE6-B5C6EE41E60A}" presName="ChildAccent1" presStyleCnt="0"/>
      <dgm:spPr/>
    </dgm:pt>
    <dgm:pt modelId="{91D24898-19FE-45F5-8A58-FB6BC32039FF}" type="pres">
      <dgm:prSet presAssocID="{4C50CF83-0089-4AC4-8CE6-B5C6EE41E60A}" presName="ChildAccent" presStyleLbl="alignImgPlace1" presStyleIdx="5" presStyleCnt="6"/>
      <dgm:spPr/>
    </dgm:pt>
    <dgm:pt modelId="{1CA87C03-20DF-441E-A4F9-201E68651C4D}" type="pres">
      <dgm:prSet presAssocID="{4C50CF83-0089-4AC4-8CE6-B5C6EE41E60A}" presName="Child1" presStyleLbl="revTx" presStyleIdx="0" presStyleCnt="0">
        <dgm:presLayoutVars>
          <dgm:chMax val="0"/>
          <dgm:chPref val="0"/>
          <dgm:bulletEnabled val="1"/>
        </dgm:presLayoutVars>
      </dgm:prSet>
      <dgm:spPr/>
    </dgm:pt>
    <dgm:pt modelId="{E729324D-7512-4FE1-AD9C-FA7943F7E419}" type="pres">
      <dgm:prSet presAssocID="{4C50CF83-0089-4AC4-8CE6-B5C6EE41E60A}" presName="Parent1" presStyleLbl="node1" presStyleIdx="5" presStyleCnt="6">
        <dgm:presLayoutVars>
          <dgm:chMax val="2"/>
          <dgm:chPref val="1"/>
          <dgm:bulletEnabled val="1"/>
        </dgm:presLayoutVars>
      </dgm:prSet>
      <dgm:spPr/>
    </dgm:pt>
  </dgm:ptLst>
  <dgm:cxnLst>
    <dgm:cxn modelId="{5A5F9F04-E2C4-4ADA-8021-A77043ED00BA}" type="presOf" srcId="{E08E407D-E65B-4E1A-BB0F-4F16C8A1FF0D}" destId="{2358D710-620B-492D-991A-126CE04CC029}" srcOrd="0" destOrd="1" presId="urn:microsoft.com/office/officeart/2011/layout/InterconnectedBlockProcess"/>
    <dgm:cxn modelId="{6A5FFB0D-4632-4F6C-8EC7-E26AE99A2E84}" srcId="{98042280-CE00-4161-AAD4-BEAB51F56A99}" destId="{46950276-FD29-4287-AD84-41D65A8FC1C0}" srcOrd="1" destOrd="0" parTransId="{DA014CF0-C1B6-4B69-9411-7BA5614000FA}" sibTransId="{4887757A-10DA-427A-8E46-FA03C570685F}"/>
    <dgm:cxn modelId="{51441110-2A45-477A-B008-055AA63A949B}" srcId="{F3029457-6299-4C8E-A54D-4EB2F1DDF342}" destId="{961FA6F6-CBC2-4FD0-89FD-9CA261536067}" srcOrd="1" destOrd="0" parTransId="{D74DDBC6-2AFF-46E4-AD86-63CF43BFA3B1}" sibTransId="{DA645845-F0E7-4A3F-A515-FBB47C47E159}"/>
    <dgm:cxn modelId="{E2FFA217-98E6-45D1-91EC-130F2C89E457}" srcId="{9FE99483-076D-4159-A64F-B1C2BAA690E6}" destId="{A382C664-298C-4F05-9A3B-F2CB1A672A6F}" srcOrd="2" destOrd="0" parTransId="{D0149620-E4F7-4DB7-93F7-3BD73469F54C}" sibTransId="{16F11351-F24D-4726-8BCC-BF50B1E19CD1}"/>
    <dgm:cxn modelId="{E2F6FA18-0B5E-496F-BE4E-80A829D2F174}" type="presOf" srcId="{1E384178-4B2B-41F5-A560-3BA4A31AA0E6}" destId="{54FA2B12-9F53-41D9-8712-2D1917951C55}" srcOrd="1" destOrd="4" presId="urn:microsoft.com/office/officeart/2011/layout/InterconnectedBlockProcess"/>
    <dgm:cxn modelId="{ABF30720-29EB-486E-8C60-314DDA45359C}" srcId="{98042280-CE00-4161-AAD4-BEAB51F56A99}" destId="{06BE2F49-2E79-4DBA-B2B5-F387D3CC7F79}" srcOrd="2" destOrd="0" parTransId="{97A2BDE3-8DAE-4CD0-A0F1-B1A970F3C764}" sibTransId="{05EBB2C3-DEF9-4EDA-BBA5-B21D6AF8CF9C}"/>
    <dgm:cxn modelId="{79F59024-F5C1-4E23-8FA3-35B4D837D300}" srcId="{0D4F644D-8C1B-4838-A715-FD0CBAA595E0}" destId="{98042280-CE00-4161-AAD4-BEAB51F56A99}" srcOrd="1" destOrd="0" parTransId="{6B646F48-C1E8-4CDB-951A-79F341981E82}" sibTransId="{CC75C13D-0AF7-4441-A56B-B9E49620EBC3}"/>
    <dgm:cxn modelId="{70E6DF27-6637-46BC-826A-5E014B8B77EA}" type="presOf" srcId="{578D2639-A22A-4180-99F4-5629B0B3C7D8}" destId="{B639F640-C90F-486C-872C-955283414F98}" srcOrd="0" destOrd="0" presId="urn:microsoft.com/office/officeart/2011/layout/InterconnectedBlockProcess"/>
    <dgm:cxn modelId="{C6C5412A-D31D-4C6C-B5DB-A466A6BFE174}" type="presOf" srcId="{A382C664-298C-4F05-9A3B-F2CB1A672A6F}" destId="{2358D710-620B-492D-991A-126CE04CC029}" srcOrd="0" destOrd="2" presId="urn:microsoft.com/office/officeart/2011/layout/InterconnectedBlockProcess"/>
    <dgm:cxn modelId="{150FF12C-C271-4F53-8F98-C4A5E546EC53}" type="presOf" srcId="{963639B2-54C2-40A6-8EC0-722C210F7DD7}" destId="{91D24898-19FE-45F5-8A58-FB6BC32039FF}" srcOrd="0" destOrd="0" presId="urn:microsoft.com/office/officeart/2011/layout/InterconnectedBlockProcess"/>
    <dgm:cxn modelId="{5095F32C-AF53-4F6E-B402-E34C0EE3236A}" srcId="{0D4F644D-8C1B-4838-A715-FD0CBAA595E0}" destId="{F3029457-6299-4C8E-A54D-4EB2F1DDF342}" srcOrd="3" destOrd="0" parTransId="{C01ACB9D-467E-4B0D-88A4-EA23FA22306C}" sibTransId="{0B8DC3DE-B974-439E-9EE3-9AA8D5FD966E}"/>
    <dgm:cxn modelId="{4F31C32F-7536-422E-98F7-BCD2830CEB16}" type="presOf" srcId="{F4DFD834-78F8-4E0F-8944-2D7A4ECFAA9D}" destId="{1CA87C03-20DF-441E-A4F9-201E68651C4D}" srcOrd="1" destOrd="1" presId="urn:microsoft.com/office/officeart/2011/layout/InterconnectedBlockProcess"/>
    <dgm:cxn modelId="{63F0E430-ECD3-4549-9E35-31AD77BD8C69}" type="presOf" srcId="{46950276-FD29-4287-AD84-41D65A8FC1C0}" destId="{B7114180-ED56-4DEE-99A7-7F34DBE50DDF}" srcOrd="0" destOrd="1" presId="urn:microsoft.com/office/officeart/2011/layout/InterconnectedBlockProcess"/>
    <dgm:cxn modelId="{3C826235-76B2-4009-B685-AF16DD673E3B}" type="presOf" srcId="{06BE2F49-2E79-4DBA-B2B5-F387D3CC7F79}" destId="{FDB1F663-1E63-4D64-A92F-B60B12A072D7}" srcOrd="1" destOrd="2" presId="urn:microsoft.com/office/officeart/2011/layout/InterconnectedBlockProcess"/>
    <dgm:cxn modelId="{C779BF5E-E8E9-4230-AC33-AE7AFABAC862}" type="presOf" srcId="{5CB021B2-0CCE-4A56-9FE0-EC926F82D863}" destId="{F05FE2C0-388F-47BB-BB71-19E50BDAF519}" srcOrd="1" destOrd="0" presId="urn:microsoft.com/office/officeart/2011/layout/InterconnectedBlockProcess"/>
    <dgm:cxn modelId="{43B16D63-6EC0-4C8F-AAB2-D788659E46DA}" type="presOf" srcId="{49DABE34-4BF0-4F94-A8A9-170ADD1397C3}" destId="{F05FE2C0-388F-47BB-BB71-19E50BDAF519}" srcOrd="1" destOrd="1" presId="urn:microsoft.com/office/officeart/2011/layout/InterconnectedBlockProcess"/>
    <dgm:cxn modelId="{7DEC2264-8071-43D7-AFA4-687FC1A3D28F}" type="presOf" srcId="{961FA6F6-CBC2-4FD0-89FD-9CA261536067}" destId="{FCC5C139-16FF-4E66-85C8-73F66DAB9FB1}" srcOrd="0" destOrd="1" presId="urn:microsoft.com/office/officeart/2011/layout/InterconnectedBlockProcess"/>
    <dgm:cxn modelId="{A4EBAE46-38E8-4279-A0E2-72EAFD69FA56}" srcId="{4C50CF83-0089-4AC4-8CE6-B5C6EE41E60A}" destId="{F4DFD834-78F8-4E0F-8944-2D7A4ECFAA9D}" srcOrd="1" destOrd="0" parTransId="{14C90C54-D4DE-4E36-8CA3-B6174F9AFE89}" sibTransId="{A3109C5B-0B0A-4905-9B5E-B494EFCFA41E}"/>
    <dgm:cxn modelId="{82A53049-A952-40E4-8A91-EC954AB84F5F}" type="presOf" srcId="{06BE2F49-2E79-4DBA-B2B5-F387D3CC7F79}" destId="{B7114180-ED56-4DEE-99A7-7F34DBE50DDF}" srcOrd="0" destOrd="2" presId="urn:microsoft.com/office/officeart/2011/layout/InterconnectedBlockProcess"/>
    <dgm:cxn modelId="{C7DADA49-7E44-4FB4-B6B4-368BBCAEAE65}" type="presOf" srcId="{F9433A62-7732-43CA-B738-BFC4A76F169D}" destId="{96AAA920-3F4C-46EC-9E69-6BC8D2526860}" srcOrd="1" destOrd="0" presId="urn:microsoft.com/office/officeart/2011/layout/InterconnectedBlockProcess"/>
    <dgm:cxn modelId="{C22FD36B-34F0-4D4A-8CF7-3123DAB571BB}" type="presOf" srcId="{0D000BE6-089B-4511-B22A-375A8204E12A}" destId="{29A03114-8000-4DCC-BDF2-035299FDED57}" srcOrd="1" destOrd="0" presId="urn:microsoft.com/office/officeart/2011/layout/InterconnectedBlockProcess"/>
    <dgm:cxn modelId="{D97FFF6C-B18C-4911-90F1-76DDAF279E89}" srcId="{F3029457-6299-4C8E-A54D-4EB2F1DDF342}" destId="{0D000BE6-089B-4511-B22A-375A8204E12A}" srcOrd="0" destOrd="0" parTransId="{418781D2-D3FB-45E1-AD4C-8820D0C042DB}" sibTransId="{AED11667-A56C-4052-8EB3-848A9B4A24F5}"/>
    <dgm:cxn modelId="{C9307150-2634-4534-8E2D-E80ED9386B60}" type="presOf" srcId="{F61F497D-146F-4995-8318-71A5D466C8F2}" destId="{FCC5C139-16FF-4E66-85C8-73F66DAB9FB1}" srcOrd="0" destOrd="2" presId="urn:microsoft.com/office/officeart/2011/layout/InterconnectedBlockProcess"/>
    <dgm:cxn modelId="{078B9751-CFD3-4F5F-81E6-2809CEABE597}" srcId="{0D4F644D-8C1B-4838-A715-FD0CBAA595E0}" destId="{D6B1EC4C-2ED5-47DA-B7F9-3669B9F29D8A}" srcOrd="5" destOrd="0" parTransId="{5260A27F-ED96-4E37-B283-147DE2FF2694}" sibTransId="{EF1702DB-450E-4E86-8343-E5B25003A289}"/>
    <dgm:cxn modelId="{49ADF956-72F8-447C-B88E-875EEDBE243D}" srcId="{D6B1EC4C-2ED5-47DA-B7F9-3669B9F29D8A}" destId="{F9433A62-7732-43CA-B738-BFC4A76F169D}" srcOrd="0" destOrd="0" parTransId="{713FA874-3408-4443-BAD2-5D38F91EC533}" sibTransId="{500C2124-8D30-451E-B5FB-B6FCB6DB6E4F}"/>
    <dgm:cxn modelId="{743B7E77-CF2C-48BB-990C-B181D01DC249}" type="presOf" srcId="{961FA6F6-CBC2-4FD0-89FD-9CA261536067}" destId="{29A03114-8000-4DCC-BDF2-035299FDED57}" srcOrd="1" destOrd="1" presId="urn:microsoft.com/office/officeart/2011/layout/InterconnectedBlockProcess"/>
    <dgm:cxn modelId="{8DDBEC78-B945-45EF-ADA0-E23B74C91CE6}" srcId="{4C50CF83-0089-4AC4-8CE6-B5C6EE41E60A}" destId="{1717C62D-E835-4073-B78A-9C3E2684A7D7}" srcOrd="3" destOrd="0" parTransId="{2DA1C3E0-1AE1-46FF-8B71-CE83DD59592F}" sibTransId="{A93F0E92-6B00-40D2-ABD8-177E47FBFA49}"/>
    <dgm:cxn modelId="{C6B70359-E9D2-4EF0-9816-16B8D26332A9}" type="presOf" srcId="{9FE99483-076D-4159-A64F-B1C2BAA690E6}" destId="{38C0899B-1B6E-4D2E-9351-71631E61BA14}" srcOrd="0" destOrd="0" presId="urn:microsoft.com/office/officeart/2011/layout/InterconnectedBlockProcess"/>
    <dgm:cxn modelId="{B31A205A-1C58-4CE4-8036-6BCB71EF3B26}" srcId="{578D2639-A22A-4180-99F4-5629B0B3C7D8}" destId="{5CB021B2-0CCE-4A56-9FE0-EC926F82D863}" srcOrd="0" destOrd="0" parTransId="{8865AD05-E821-4BC5-8E29-10A54945F6E2}" sibTransId="{270424CF-651A-4D4F-8990-2CDAF40B4E83}"/>
    <dgm:cxn modelId="{005B597B-FEDC-4E20-83F8-628B5D56CB78}" type="presOf" srcId="{1717C62D-E835-4073-B78A-9C3E2684A7D7}" destId="{91D24898-19FE-45F5-8A58-FB6BC32039FF}" srcOrd="0" destOrd="3" presId="urn:microsoft.com/office/officeart/2011/layout/InterconnectedBlockProcess"/>
    <dgm:cxn modelId="{04ECAC83-CF16-4DAA-8A0C-2006151534AD}" type="presOf" srcId="{0D000BE6-089B-4511-B22A-375A8204E12A}" destId="{FCC5C139-16FF-4E66-85C8-73F66DAB9FB1}" srcOrd="0" destOrd="0" presId="urn:microsoft.com/office/officeart/2011/layout/InterconnectedBlockProcess"/>
    <dgm:cxn modelId="{66505587-4E5C-47E1-9D17-0FC975F79A51}" type="presOf" srcId="{D6B1EC4C-2ED5-47DA-B7F9-3669B9F29D8A}" destId="{187893EC-499C-4727-AB70-10BB7EE65686}" srcOrd="0" destOrd="0" presId="urn:microsoft.com/office/officeart/2011/layout/InterconnectedBlockProcess"/>
    <dgm:cxn modelId="{E28DA38F-5F22-4A28-BA6F-6946FC9BC9BC}" srcId="{4C50CF83-0089-4AC4-8CE6-B5C6EE41E60A}" destId="{963639B2-54C2-40A6-8EC0-722C210F7DD7}" srcOrd="0" destOrd="0" parTransId="{806C5483-7814-4BBB-BD4E-CD65DC76A910}" sibTransId="{5BA8C20E-CA65-4FC5-BFB0-DFF96156055C}"/>
    <dgm:cxn modelId="{FAC5D992-6DA6-4F6B-8C1E-8E01FBC916B2}" type="presOf" srcId="{98042280-CE00-4161-AAD4-BEAB51F56A99}" destId="{3856A0D3-9EA1-4F78-97AB-A3154426F132}" srcOrd="0" destOrd="0" presId="urn:microsoft.com/office/officeart/2011/layout/InterconnectedBlockProcess"/>
    <dgm:cxn modelId="{A4598A95-8A1F-4036-BCE9-B0AF20F92EB9}" type="presOf" srcId="{4C50CF83-0089-4AC4-8CE6-B5C6EE41E60A}" destId="{E729324D-7512-4FE1-AD9C-FA7943F7E419}" srcOrd="0" destOrd="0" presId="urn:microsoft.com/office/officeart/2011/layout/InterconnectedBlockProcess"/>
    <dgm:cxn modelId="{16238D9A-A086-42F5-A5E2-F9870005F877}" type="presOf" srcId="{80334A7D-C4C3-402B-92AC-81699536435E}" destId="{B7114180-ED56-4DEE-99A7-7F34DBE50DDF}" srcOrd="0" destOrd="0" presId="urn:microsoft.com/office/officeart/2011/layout/InterconnectedBlockProcess"/>
    <dgm:cxn modelId="{7B858DA4-8E4C-4EB9-BD83-A9702F668568}" type="presOf" srcId="{F4DFD834-78F8-4E0F-8944-2D7A4ECFAA9D}" destId="{91D24898-19FE-45F5-8A58-FB6BC32039FF}" srcOrd="0" destOrd="1" presId="urn:microsoft.com/office/officeart/2011/layout/InterconnectedBlockProcess"/>
    <dgm:cxn modelId="{52D33BA5-8603-4428-A379-29582CE88950}" type="presOf" srcId="{0258E7B5-0C8A-4255-8CB3-498C46B7108A}" destId="{2358D710-620B-492D-991A-126CE04CC029}" srcOrd="0" destOrd="3" presId="urn:microsoft.com/office/officeart/2011/layout/InterconnectedBlockProcess"/>
    <dgm:cxn modelId="{6A79ABA7-6D46-40EE-BFD1-05DC5294728F}" type="presOf" srcId="{0D4F644D-8C1B-4838-A715-FD0CBAA595E0}" destId="{54A55C96-53CC-41D8-81BB-F005679F64B6}" srcOrd="0" destOrd="0" presId="urn:microsoft.com/office/officeart/2011/layout/InterconnectedBlockProcess"/>
    <dgm:cxn modelId="{0D77A8AB-C525-4DAD-898D-2B943A07B92A}" srcId="{9FE99483-076D-4159-A64F-B1C2BAA690E6}" destId="{126BB861-C6E9-47E4-A0FA-73A85D2E8CE7}" srcOrd="0" destOrd="0" parTransId="{79FD0E83-F921-45D0-B8D8-785B45DB46B4}" sibTransId="{C3B5C733-2EF8-493D-8110-C5CB44BA1B18}"/>
    <dgm:cxn modelId="{753066AE-7ED9-4ACF-8FC0-288B08608871}" type="presOf" srcId="{49DABE34-4BF0-4F94-A8A9-170ADD1397C3}" destId="{DDB76520-81E2-4453-AF56-1406AF5B407E}" srcOrd="0" destOrd="1" presId="urn:microsoft.com/office/officeart/2011/layout/InterconnectedBlockProcess"/>
    <dgm:cxn modelId="{0C91D3AE-5770-41CF-BD21-8D83E9D4A817}" type="presOf" srcId="{7C79B95A-F968-448D-A5AD-CE3C09E12194}" destId="{1CA87C03-20DF-441E-A4F9-201E68651C4D}" srcOrd="1" destOrd="2" presId="urn:microsoft.com/office/officeart/2011/layout/InterconnectedBlockProcess"/>
    <dgm:cxn modelId="{7BA765B0-7436-494C-8311-9E3D0D33C790}" srcId="{0D4F644D-8C1B-4838-A715-FD0CBAA595E0}" destId="{578D2639-A22A-4180-99F4-5629B0B3C7D8}" srcOrd="4" destOrd="0" parTransId="{2AF3AAF6-6144-424B-97D9-E2131F867E88}" sibTransId="{F86DB17C-2BCF-4C5B-BEB0-77C6235F1880}"/>
    <dgm:cxn modelId="{5C4749B6-CAB6-4241-AECE-96B2A2045528}" srcId="{4C50CF83-0089-4AC4-8CE6-B5C6EE41E60A}" destId="{7C79B95A-F968-448D-A5AD-CE3C09E12194}" srcOrd="2" destOrd="0" parTransId="{6C013784-E93E-47EE-A319-1145EEEBB5C5}" sibTransId="{B355CFD9-A08B-4DDB-840B-65A4903EEFD3}"/>
    <dgm:cxn modelId="{D74ECDB6-8273-4B27-9501-7B6329A6BD88}" type="presOf" srcId="{126BB861-C6E9-47E4-A0FA-73A85D2E8CE7}" destId="{2358D710-620B-492D-991A-126CE04CC029}" srcOrd="0" destOrd="0" presId="urn:microsoft.com/office/officeart/2011/layout/InterconnectedBlockProcess"/>
    <dgm:cxn modelId="{0BF4BDC0-1F71-430D-9D10-2197154CD26C}" srcId="{9FE99483-076D-4159-A64F-B1C2BAA690E6}" destId="{0258E7B5-0C8A-4255-8CB3-498C46B7108A}" srcOrd="3" destOrd="0" parTransId="{E500A4F5-66FA-42F6-B0BD-4B804A4053ED}" sibTransId="{64B0B2D4-9823-4862-AD3B-B45DA9FD3C4B}"/>
    <dgm:cxn modelId="{3A13FFC4-DF9B-48A2-9632-EE00B1DE651D}" srcId="{578D2639-A22A-4180-99F4-5629B0B3C7D8}" destId="{49DABE34-4BF0-4F94-A8A9-170ADD1397C3}" srcOrd="1" destOrd="0" parTransId="{6C2CF7A8-6183-4361-B043-7AE123B4BAAE}" sibTransId="{D329F3CD-4B77-4BA2-8BF3-284849F3DF9E}"/>
    <dgm:cxn modelId="{67BF2ECE-BD06-40CD-B95F-7586043F7818}" srcId="{0D4F644D-8C1B-4838-A715-FD0CBAA595E0}" destId="{9FE99483-076D-4159-A64F-B1C2BAA690E6}" srcOrd="2" destOrd="0" parTransId="{CDA5977A-C58F-4FD4-82F1-D618318AFDE2}" sibTransId="{D7158EDD-8084-493C-A81D-9B3452C64996}"/>
    <dgm:cxn modelId="{A50B64D4-78CB-4EA2-AF8C-92364F1F10B5}" srcId="{9FE99483-076D-4159-A64F-B1C2BAA690E6}" destId="{1E384178-4B2B-41F5-A560-3BA4A31AA0E6}" srcOrd="4" destOrd="0" parTransId="{5A492BCE-E0CF-4D31-B177-9472C248C4E6}" sibTransId="{C9003920-B517-4A23-82FB-693FCECA7BDE}"/>
    <dgm:cxn modelId="{C7FD3ED7-F4B0-4AC6-AF59-39D8CAEB4ACD}" type="presOf" srcId="{A382C664-298C-4F05-9A3B-F2CB1A672A6F}" destId="{54FA2B12-9F53-41D9-8712-2D1917951C55}" srcOrd="1" destOrd="2" presId="urn:microsoft.com/office/officeart/2011/layout/InterconnectedBlockProcess"/>
    <dgm:cxn modelId="{F813D0D8-5478-45A4-89F7-4D149F7DD506}" srcId="{0D4F644D-8C1B-4838-A715-FD0CBAA595E0}" destId="{4C50CF83-0089-4AC4-8CE6-B5C6EE41E60A}" srcOrd="0" destOrd="0" parTransId="{FA454A8D-F39A-4B29-B736-95F81C49123C}" sibTransId="{476D3A33-C7A2-431F-B244-08222190E465}"/>
    <dgm:cxn modelId="{4747C5D9-B977-4603-9753-ED70BCB18F91}" type="presOf" srcId="{1E384178-4B2B-41F5-A560-3BA4A31AA0E6}" destId="{2358D710-620B-492D-991A-126CE04CC029}" srcOrd="0" destOrd="4" presId="urn:microsoft.com/office/officeart/2011/layout/InterconnectedBlockProcess"/>
    <dgm:cxn modelId="{1DD8B3DB-84A1-473A-B3E8-5A095DF386DC}" type="presOf" srcId="{5CB021B2-0CCE-4A56-9FE0-EC926F82D863}" destId="{DDB76520-81E2-4453-AF56-1406AF5B407E}" srcOrd="0" destOrd="0" presId="urn:microsoft.com/office/officeart/2011/layout/InterconnectedBlockProcess"/>
    <dgm:cxn modelId="{9ACCC9DB-8974-469A-BCE8-DF43BE7EAFCF}" srcId="{98042280-CE00-4161-AAD4-BEAB51F56A99}" destId="{80334A7D-C4C3-402B-92AC-81699536435E}" srcOrd="0" destOrd="0" parTransId="{08221146-443D-490F-9D37-FF018439B6BA}" sibTransId="{81B88FD3-73A2-4F45-9E3E-A9F04C01CFEB}"/>
    <dgm:cxn modelId="{2385CBDC-C83B-4B33-8107-D146EE4516AF}" type="presOf" srcId="{1717C62D-E835-4073-B78A-9C3E2684A7D7}" destId="{1CA87C03-20DF-441E-A4F9-201E68651C4D}" srcOrd="1" destOrd="3" presId="urn:microsoft.com/office/officeart/2011/layout/InterconnectedBlockProcess"/>
    <dgm:cxn modelId="{A97710DD-F0C9-4D96-932A-FC0032DCDEB8}" type="presOf" srcId="{7C79B95A-F968-448D-A5AD-CE3C09E12194}" destId="{91D24898-19FE-45F5-8A58-FB6BC32039FF}" srcOrd="0" destOrd="2" presId="urn:microsoft.com/office/officeart/2011/layout/InterconnectedBlockProcess"/>
    <dgm:cxn modelId="{CCA47ADE-A646-427E-9412-2EB16F4EFB34}" type="presOf" srcId="{F61F497D-146F-4995-8318-71A5D466C8F2}" destId="{29A03114-8000-4DCC-BDF2-035299FDED57}" srcOrd="1" destOrd="2" presId="urn:microsoft.com/office/officeart/2011/layout/InterconnectedBlockProcess"/>
    <dgm:cxn modelId="{6B8948E0-A344-4E09-9DDE-40C6CB08CF05}" type="presOf" srcId="{80334A7D-C4C3-402B-92AC-81699536435E}" destId="{FDB1F663-1E63-4D64-A92F-B60B12A072D7}" srcOrd="1" destOrd="0" presId="urn:microsoft.com/office/officeart/2011/layout/InterconnectedBlockProcess"/>
    <dgm:cxn modelId="{87E7D9E8-5422-45F6-A05E-6AD8B1090FB9}" type="presOf" srcId="{E08E407D-E65B-4E1A-BB0F-4F16C8A1FF0D}" destId="{54FA2B12-9F53-41D9-8712-2D1917951C55}" srcOrd="1" destOrd="1" presId="urn:microsoft.com/office/officeart/2011/layout/InterconnectedBlockProcess"/>
    <dgm:cxn modelId="{E93F6BE9-0E9C-45AD-A215-073440BFF2F0}" type="presOf" srcId="{126BB861-C6E9-47E4-A0FA-73A85D2E8CE7}" destId="{54FA2B12-9F53-41D9-8712-2D1917951C55}" srcOrd="1" destOrd="0" presId="urn:microsoft.com/office/officeart/2011/layout/InterconnectedBlockProcess"/>
    <dgm:cxn modelId="{F8A575EA-F7E0-4A30-844E-6F84ACBC2A5C}" srcId="{F3029457-6299-4C8E-A54D-4EB2F1DDF342}" destId="{F61F497D-146F-4995-8318-71A5D466C8F2}" srcOrd="2" destOrd="0" parTransId="{7F1F8347-05EA-440F-977D-DB1E16A78151}" sibTransId="{81C64091-2ABB-49B8-9F93-522C62D84201}"/>
    <dgm:cxn modelId="{2F3ED0EC-A70B-4D0E-AC69-055754C5677D}" srcId="{9FE99483-076D-4159-A64F-B1C2BAA690E6}" destId="{E08E407D-E65B-4E1A-BB0F-4F16C8A1FF0D}" srcOrd="1" destOrd="0" parTransId="{27297F1A-0E65-4DD4-B7F3-BB73196E215D}" sibTransId="{EBFC7389-3740-4EAA-B4CD-DEA9D27747A2}"/>
    <dgm:cxn modelId="{437440F0-AEC6-404D-9638-C1B176854ACE}" type="presOf" srcId="{46950276-FD29-4287-AD84-41D65A8FC1C0}" destId="{FDB1F663-1E63-4D64-A92F-B60B12A072D7}" srcOrd="1" destOrd="1" presId="urn:microsoft.com/office/officeart/2011/layout/InterconnectedBlockProcess"/>
    <dgm:cxn modelId="{A8885EF3-2CE1-4820-9559-3077CF14664F}" type="presOf" srcId="{963639B2-54C2-40A6-8EC0-722C210F7DD7}" destId="{1CA87C03-20DF-441E-A4F9-201E68651C4D}" srcOrd="1" destOrd="0" presId="urn:microsoft.com/office/officeart/2011/layout/InterconnectedBlockProcess"/>
    <dgm:cxn modelId="{1B026EF3-B33E-44DD-9A85-1FF679C78E77}" type="presOf" srcId="{F9433A62-7732-43CA-B738-BFC4A76F169D}" destId="{79F4CCF7-BF8B-482B-A19F-FD72E24D7635}" srcOrd="0" destOrd="0" presId="urn:microsoft.com/office/officeart/2011/layout/InterconnectedBlockProcess"/>
    <dgm:cxn modelId="{80CEC5FB-EFF0-47EE-9D8F-8848CE75C61D}" type="presOf" srcId="{0258E7B5-0C8A-4255-8CB3-498C46B7108A}" destId="{54FA2B12-9F53-41D9-8712-2D1917951C55}" srcOrd="1" destOrd="3" presId="urn:microsoft.com/office/officeart/2011/layout/InterconnectedBlockProcess"/>
    <dgm:cxn modelId="{318A78FC-BA16-4760-883E-6EC7C54121E1}" type="presOf" srcId="{F3029457-6299-4C8E-A54D-4EB2F1DDF342}" destId="{56B6B13D-365D-4DB6-892F-E2C35B4EE172}" srcOrd="0" destOrd="0" presId="urn:microsoft.com/office/officeart/2011/layout/InterconnectedBlockProcess"/>
    <dgm:cxn modelId="{5A86C029-5C0F-44A1-A8D1-4E8148D2D9F7}" type="presParOf" srcId="{54A55C96-53CC-41D8-81BB-F005679F64B6}" destId="{2E5F5BA1-CD86-4B75-8650-C73BC7FC6723}" srcOrd="0" destOrd="0" presId="urn:microsoft.com/office/officeart/2011/layout/InterconnectedBlockProcess"/>
    <dgm:cxn modelId="{3A6A2268-8958-454B-A10E-B69F60250ED5}" type="presParOf" srcId="{2E5F5BA1-CD86-4B75-8650-C73BC7FC6723}" destId="{79F4CCF7-BF8B-482B-A19F-FD72E24D7635}" srcOrd="0" destOrd="0" presId="urn:microsoft.com/office/officeart/2011/layout/InterconnectedBlockProcess"/>
    <dgm:cxn modelId="{00F3B576-378C-454E-AF08-3C15BDD441BB}" type="presParOf" srcId="{54A55C96-53CC-41D8-81BB-F005679F64B6}" destId="{96AAA920-3F4C-46EC-9E69-6BC8D2526860}" srcOrd="1" destOrd="0" presId="urn:microsoft.com/office/officeart/2011/layout/InterconnectedBlockProcess"/>
    <dgm:cxn modelId="{3008DBFC-D064-4C13-AF1D-5EBDF6F83C2B}" type="presParOf" srcId="{54A55C96-53CC-41D8-81BB-F005679F64B6}" destId="{187893EC-499C-4727-AB70-10BB7EE65686}" srcOrd="2" destOrd="0" presId="urn:microsoft.com/office/officeart/2011/layout/InterconnectedBlockProcess"/>
    <dgm:cxn modelId="{94040E5C-4D38-4CF9-9228-F9F067E68B5C}" type="presParOf" srcId="{54A55C96-53CC-41D8-81BB-F005679F64B6}" destId="{C327EDCF-DA74-4457-A160-86FA7909D28F}" srcOrd="3" destOrd="0" presId="urn:microsoft.com/office/officeart/2011/layout/InterconnectedBlockProcess"/>
    <dgm:cxn modelId="{AE5B7245-3C1C-4263-9379-38D8C011A604}" type="presParOf" srcId="{C327EDCF-DA74-4457-A160-86FA7909D28F}" destId="{DDB76520-81E2-4453-AF56-1406AF5B407E}" srcOrd="0" destOrd="0" presId="urn:microsoft.com/office/officeart/2011/layout/InterconnectedBlockProcess"/>
    <dgm:cxn modelId="{5E9D08B0-0E7C-48F7-941D-816937C427FE}" type="presParOf" srcId="{54A55C96-53CC-41D8-81BB-F005679F64B6}" destId="{F05FE2C0-388F-47BB-BB71-19E50BDAF519}" srcOrd="4" destOrd="0" presId="urn:microsoft.com/office/officeart/2011/layout/InterconnectedBlockProcess"/>
    <dgm:cxn modelId="{F7012B46-7EA3-492F-980F-7FF50E7ED64B}" type="presParOf" srcId="{54A55C96-53CC-41D8-81BB-F005679F64B6}" destId="{B639F640-C90F-486C-872C-955283414F98}" srcOrd="5" destOrd="0" presId="urn:microsoft.com/office/officeart/2011/layout/InterconnectedBlockProcess"/>
    <dgm:cxn modelId="{07AB46F9-5F73-4151-9FF0-DA6BD2FF810C}" type="presParOf" srcId="{54A55C96-53CC-41D8-81BB-F005679F64B6}" destId="{AEB261EC-95E0-4310-A696-FE42BA2DEAE0}" srcOrd="6" destOrd="0" presId="urn:microsoft.com/office/officeart/2011/layout/InterconnectedBlockProcess"/>
    <dgm:cxn modelId="{A9AD98BC-A5DC-48E4-96B2-81CADB99B642}" type="presParOf" srcId="{AEB261EC-95E0-4310-A696-FE42BA2DEAE0}" destId="{FCC5C139-16FF-4E66-85C8-73F66DAB9FB1}" srcOrd="0" destOrd="0" presId="urn:microsoft.com/office/officeart/2011/layout/InterconnectedBlockProcess"/>
    <dgm:cxn modelId="{D0165F0C-8E13-40E8-BA5A-D1254B7B213E}" type="presParOf" srcId="{54A55C96-53CC-41D8-81BB-F005679F64B6}" destId="{29A03114-8000-4DCC-BDF2-035299FDED57}" srcOrd="7" destOrd="0" presId="urn:microsoft.com/office/officeart/2011/layout/InterconnectedBlockProcess"/>
    <dgm:cxn modelId="{258BFF66-F87A-4138-9AEC-010ECC00F5C5}" type="presParOf" srcId="{54A55C96-53CC-41D8-81BB-F005679F64B6}" destId="{56B6B13D-365D-4DB6-892F-E2C35B4EE172}" srcOrd="8" destOrd="0" presId="urn:microsoft.com/office/officeart/2011/layout/InterconnectedBlockProcess"/>
    <dgm:cxn modelId="{60B7A503-AB73-4E93-8E91-3BE51B3AC6A3}" type="presParOf" srcId="{54A55C96-53CC-41D8-81BB-F005679F64B6}" destId="{96F74348-6260-40CA-B374-551E329DF20E}" srcOrd="9" destOrd="0" presId="urn:microsoft.com/office/officeart/2011/layout/InterconnectedBlockProcess"/>
    <dgm:cxn modelId="{6C023CCC-6FF4-4BD5-B242-337160E74F04}" type="presParOf" srcId="{96F74348-6260-40CA-B374-551E329DF20E}" destId="{2358D710-620B-492D-991A-126CE04CC029}" srcOrd="0" destOrd="0" presId="urn:microsoft.com/office/officeart/2011/layout/InterconnectedBlockProcess"/>
    <dgm:cxn modelId="{BB0FE145-C3BF-4F9B-9259-BC59642AAE6A}" type="presParOf" srcId="{54A55C96-53CC-41D8-81BB-F005679F64B6}" destId="{54FA2B12-9F53-41D9-8712-2D1917951C55}" srcOrd="10" destOrd="0" presId="urn:microsoft.com/office/officeart/2011/layout/InterconnectedBlockProcess"/>
    <dgm:cxn modelId="{4D4F46DC-5FD0-46AF-9DFF-CA8B465C0976}" type="presParOf" srcId="{54A55C96-53CC-41D8-81BB-F005679F64B6}" destId="{38C0899B-1B6E-4D2E-9351-71631E61BA14}" srcOrd="11" destOrd="0" presId="urn:microsoft.com/office/officeart/2011/layout/InterconnectedBlockProcess"/>
    <dgm:cxn modelId="{E5892967-E0CA-440D-B098-34A2806C2659}" type="presParOf" srcId="{54A55C96-53CC-41D8-81BB-F005679F64B6}" destId="{A20F4CB2-9FEF-4613-A266-0142E88F7A84}" srcOrd="12" destOrd="0" presId="urn:microsoft.com/office/officeart/2011/layout/InterconnectedBlockProcess"/>
    <dgm:cxn modelId="{5744E347-EAA1-4F7D-A109-09FEFFB3C75C}" type="presParOf" srcId="{A20F4CB2-9FEF-4613-A266-0142E88F7A84}" destId="{B7114180-ED56-4DEE-99A7-7F34DBE50DDF}" srcOrd="0" destOrd="0" presId="urn:microsoft.com/office/officeart/2011/layout/InterconnectedBlockProcess"/>
    <dgm:cxn modelId="{625C553E-4F51-4105-86AF-709210CA80DF}" type="presParOf" srcId="{54A55C96-53CC-41D8-81BB-F005679F64B6}" destId="{FDB1F663-1E63-4D64-A92F-B60B12A072D7}" srcOrd="13" destOrd="0" presId="urn:microsoft.com/office/officeart/2011/layout/InterconnectedBlockProcess"/>
    <dgm:cxn modelId="{E9CF9458-F22D-4B73-8BCD-457E74C3B4CE}" type="presParOf" srcId="{54A55C96-53CC-41D8-81BB-F005679F64B6}" destId="{3856A0D3-9EA1-4F78-97AB-A3154426F132}" srcOrd="14" destOrd="0" presId="urn:microsoft.com/office/officeart/2011/layout/InterconnectedBlockProcess"/>
    <dgm:cxn modelId="{C22ED98F-93EE-4C46-A8AC-DE15D0127EE8}" type="presParOf" srcId="{54A55C96-53CC-41D8-81BB-F005679F64B6}" destId="{3B686C3C-E0C9-4E9E-AB20-27373AE30CBE}" srcOrd="15" destOrd="0" presId="urn:microsoft.com/office/officeart/2011/layout/InterconnectedBlockProcess"/>
    <dgm:cxn modelId="{1F97AEA3-02D1-4712-8573-A2D8456D34BB}" type="presParOf" srcId="{3B686C3C-E0C9-4E9E-AB20-27373AE30CBE}" destId="{91D24898-19FE-45F5-8A58-FB6BC32039FF}" srcOrd="0" destOrd="0" presId="urn:microsoft.com/office/officeart/2011/layout/InterconnectedBlockProcess"/>
    <dgm:cxn modelId="{EBC6F4B8-5DD4-41A1-992F-3CE1D9C6BB0A}" type="presParOf" srcId="{54A55C96-53CC-41D8-81BB-F005679F64B6}" destId="{1CA87C03-20DF-441E-A4F9-201E68651C4D}" srcOrd="16" destOrd="0" presId="urn:microsoft.com/office/officeart/2011/layout/InterconnectedBlockProcess"/>
    <dgm:cxn modelId="{B523C9B2-36F3-4B81-9ABD-2551956CC906}" type="presParOf" srcId="{54A55C96-53CC-41D8-81BB-F005679F64B6}" destId="{E729324D-7512-4FE1-AD9C-FA7943F7E419}" srcOrd="17" destOrd="0" presId="urn:microsoft.com/office/officeart/2011/layout/InterconnectedBlock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3FF11-EF88-4BF4-B931-8DE9CAB5C982}" type="doc">
      <dgm:prSet loTypeId="urn:microsoft.com/office/officeart/2008/layout/NameandTitleOrganizationalChart" loCatId="hierarchy" qsTypeId="urn:microsoft.com/office/officeart/2005/8/quickstyle/simple1" qsCatId="simple" csTypeId="urn:microsoft.com/office/officeart/2005/8/colors/colorful4" csCatId="colorful" phldr="1"/>
      <dgm:spPr/>
      <dgm:t>
        <a:bodyPr/>
        <a:lstStyle/>
        <a:p>
          <a:endParaRPr lang="en-IN"/>
        </a:p>
      </dgm:t>
    </dgm:pt>
    <dgm:pt modelId="{02FE9CDC-7029-4B99-A972-05D12A9113F5}">
      <dgm:prSet phldrT="[Text]"/>
      <dgm:spPr/>
      <dgm:t>
        <a:bodyPr/>
        <a:lstStyle/>
        <a:p>
          <a:r>
            <a:rPr lang="en-US" dirty="0">
              <a:solidFill>
                <a:schemeClr val="tx1"/>
              </a:solidFill>
            </a:rPr>
            <a:t>Predictive Modelling</a:t>
          </a:r>
          <a:endParaRPr lang="en-IN" dirty="0">
            <a:solidFill>
              <a:schemeClr val="tx1"/>
            </a:solidFill>
          </a:endParaRPr>
        </a:p>
      </dgm:t>
    </dgm:pt>
    <dgm:pt modelId="{4F20D948-AE21-4456-B448-8EDA029265EA}" type="parTrans" cxnId="{5704D262-352A-432D-A600-2A098684C932}">
      <dgm:prSet/>
      <dgm:spPr/>
      <dgm:t>
        <a:bodyPr/>
        <a:lstStyle/>
        <a:p>
          <a:endParaRPr lang="en-IN"/>
        </a:p>
      </dgm:t>
    </dgm:pt>
    <dgm:pt modelId="{80D91F65-39EB-47F9-9BDE-7481C7A793AD}" type="sibTrans" cxnId="{5704D262-352A-432D-A600-2A098684C932}">
      <dgm:prSet custT="1"/>
      <dgm:spPr/>
      <dgm:t>
        <a:bodyPr/>
        <a:lstStyle/>
        <a:p>
          <a:pPr algn="ctr"/>
          <a:r>
            <a:rPr lang="en-US" sz="1600" dirty="0"/>
            <a:t>5 ML Classifiers</a:t>
          </a:r>
          <a:endParaRPr lang="en-IN" sz="1600" dirty="0"/>
        </a:p>
      </dgm:t>
    </dgm:pt>
    <dgm:pt modelId="{CDCC6CF4-3C0F-4D09-B527-98248676E995}">
      <dgm:prSet phldrT="[Text]"/>
      <dgm:spPr/>
      <dgm:t>
        <a:bodyPr/>
        <a:lstStyle/>
        <a:p>
          <a:r>
            <a:rPr lang="en-IN" dirty="0">
              <a:solidFill>
                <a:schemeClr val="tx1"/>
              </a:solidFill>
            </a:rPr>
            <a:t>Random Forest Classifier</a:t>
          </a:r>
        </a:p>
      </dgm:t>
    </dgm:pt>
    <dgm:pt modelId="{2B6F69EE-36D8-4ED0-8515-B841A1A8D40E}" type="parTrans" cxnId="{7406F83F-DAC6-40F7-9AA0-5D49F78F2A5E}">
      <dgm:prSet/>
      <dgm:spPr/>
      <dgm:t>
        <a:bodyPr/>
        <a:lstStyle/>
        <a:p>
          <a:endParaRPr lang="en-IN"/>
        </a:p>
      </dgm:t>
    </dgm:pt>
    <dgm:pt modelId="{D73A38E9-F1AA-47D4-A9AD-4F5750E5E292}" type="sibTrans" cxnId="{7406F83F-DAC6-40F7-9AA0-5D49F78F2A5E}">
      <dgm:prSet custT="1"/>
      <dgm:spPr/>
      <dgm:t>
        <a:bodyPr/>
        <a:lstStyle/>
        <a:p>
          <a:pPr algn="ctr"/>
          <a:r>
            <a:rPr lang="en-US" sz="1050" dirty="0"/>
            <a:t>Accuracy Score – 90%</a:t>
          </a:r>
          <a:br>
            <a:rPr lang="en-US" sz="1050" dirty="0"/>
          </a:br>
          <a:r>
            <a:rPr lang="en-US" sz="1050" dirty="0"/>
            <a:t>ROC_AUC – 96.24%</a:t>
          </a:r>
          <a:endParaRPr lang="en-IN" sz="1050" dirty="0"/>
        </a:p>
      </dgm:t>
    </dgm:pt>
    <dgm:pt modelId="{E2859629-D82F-4685-A1FD-40335D6E7E6C}">
      <dgm:prSet phldrT="[Text]"/>
      <dgm:spPr/>
      <dgm:t>
        <a:bodyPr/>
        <a:lstStyle/>
        <a:p>
          <a:r>
            <a:rPr lang="en-IN" dirty="0">
              <a:solidFill>
                <a:schemeClr val="tx1"/>
              </a:solidFill>
            </a:rPr>
            <a:t>XGBoost Classifier</a:t>
          </a:r>
        </a:p>
      </dgm:t>
    </dgm:pt>
    <dgm:pt modelId="{CAD169DD-0638-451A-8123-1562ABB321ED}" type="parTrans" cxnId="{29DE4482-D07C-42D3-9558-8BF22494D149}">
      <dgm:prSet/>
      <dgm:spPr/>
      <dgm:t>
        <a:bodyPr/>
        <a:lstStyle/>
        <a:p>
          <a:endParaRPr lang="en-IN"/>
        </a:p>
      </dgm:t>
    </dgm:pt>
    <dgm:pt modelId="{B259ACC0-F3E4-4AB4-8A99-7502691E4334}" type="sibTrans" cxnId="{29DE4482-D07C-42D3-9558-8BF22494D149}">
      <dgm:prSet custT="1"/>
      <dgm:spPr/>
      <dgm:t>
        <a:bodyPr/>
        <a:lstStyle/>
        <a:p>
          <a:pPr algn="ctr"/>
          <a:r>
            <a:rPr lang="en-US" sz="1050" dirty="0"/>
            <a:t>Accuracy Score – 87%</a:t>
          </a:r>
          <a:br>
            <a:rPr lang="en-US" sz="1050" dirty="0"/>
          </a:br>
          <a:r>
            <a:rPr lang="en-US" sz="1050" dirty="0"/>
            <a:t>ROC_AUC – 93.31%</a:t>
          </a:r>
          <a:endParaRPr lang="en-IN" sz="1050" dirty="0"/>
        </a:p>
      </dgm:t>
    </dgm:pt>
    <dgm:pt modelId="{4102C427-F48F-4926-AC12-F3805888CD40}">
      <dgm:prSet phldrT="[Text]"/>
      <dgm:spPr/>
      <dgm:t>
        <a:bodyPr/>
        <a:lstStyle/>
        <a:p>
          <a:r>
            <a:rPr lang="en-IN" dirty="0">
              <a:solidFill>
                <a:schemeClr val="tx1"/>
              </a:solidFill>
            </a:rPr>
            <a:t>LightGBM Classifier</a:t>
          </a:r>
        </a:p>
      </dgm:t>
    </dgm:pt>
    <dgm:pt modelId="{9995288A-EA95-4154-BF40-FF4E3AB951BE}" type="parTrans" cxnId="{B706E634-DD91-4F09-8449-0C6ABA9C8873}">
      <dgm:prSet/>
      <dgm:spPr/>
      <dgm:t>
        <a:bodyPr/>
        <a:lstStyle/>
        <a:p>
          <a:endParaRPr lang="en-IN"/>
        </a:p>
      </dgm:t>
    </dgm:pt>
    <dgm:pt modelId="{351AC02C-1F52-4F9F-B760-7DB8D646F08D}" type="sibTrans" cxnId="{B706E634-DD91-4F09-8449-0C6ABA9C8873}">
      <dgm:prSet custT="1"/>
      <dgm:spPr/>
      <dgm:t>
        <a:bodyPr/>
        <a:lstStyle/>
        <a:p>
          <a:pPr algn="ctr"/>
          <a:r>
            <a:rPr lang="en-US" sz="1050" dirty="0"/>
            <a:t>Accuracy Score – 92%</a:t>
          </a:r>
          <a:br>
            <a:rPr lang="en-US" sz="1050" dirty="0"/>
          </a:br>
          <a:r>
            <a:rPr lang="en-US" sz="1050" dirty="0"/>
            <a:t>ROC_AUC – 96.94%</a:t>
          </a:r>
          <a:endParaRPr lang="en-IN" sz="1050" dirty="0"/>
        </a:p>
      </dgm:t>
    </dgm:pt>
    <dgm:pt modelId="{0044E873-23F6-41CD-8E09-392D64EBC6A0}">
      <dgm:prSet phldrT="[Text]"/>
      <dgm:spPr/>
      <dgm:t>
        <a:bodyPr/>
        <a:lstStyle/>
        <a:p>
          <a:r>
            <a:rPr lang="en-IN" dirty="0">
              <a:solidFill>
                <a:schemeClr val="tx1"/>
              </a:solidFill>
            </a:rPr>
            <a:t>Naive Bayes Classifier</a:t>
          </a:r>
        </a:p>
      </dgm:t>
    </dgm:pt>
    <dgm:pt modelId="{055057CC-F088-4C38-B9C3-BABF8AED41C9}" type="parTrans" cxnId="{175B7531-65F1-41E7-958C-FB80B9CCCCC6}">
      <dgm:prSet/>
      <dgm:spPr/>
      <dgm:t>
        <a:bodyPr/>
        <a:lstStyle/>
        <a:p>
          <a:endParaRPr lang="en-IN"/>
        </a:p>
      </dgm:t>
    </dgm:pt>
    <dgm:pt modelId="{DCC8744A-EC4B-4915-8065-93ADE8A0948C}" type="sibTrans" cxnId="{175B7531-65F1-41E7-958C-FB80B9CCCCC6}">
      <dgm:prSet custT="1"/>
      <dgm:spPr/>
      <dgm:t>
        <a:bodyPr/>
        <a:lstStyle/>
        <a:p>
          <a:pPr algn="ctr"/>
          <a:r>
            <a:rPr lang="en-US" sz="1050" dirty="0"/>
            <a:t>Accuracy Score – 58%</a:t>
          </a:r>
          <a:br>
            <a:rPr lang="en-US" sz="1050" dirty="0"/>
          </a:br>
          <a:r>
            <a:rPr lang="en-US" sz="1050" dirty="0"/>
            <a:t>ROC_AUC – 59.92%</a:t>
          </a:r>
          <a:endParaRPr lang="en-IN" sz="1050" dirty="0"/>
        </a:p>
      </dgm:t>
    </dgm:pt>
    <dgm:pt modelId="{29898BB5-7486-4459-B6FC-181B272E3B9C}">
      <dgm:prSet phldrT="[Text]"/>
      <dgm:spPr/>
      <dgm:t>
        <a:bodyPr/>
        <a:lstStyle/>
        <a:p>
          <a:r>
            <a:rPr lang="en-IN" dirty="0" err="1">
              <a:solidFill>
                <a:schemeClr val="tx1"/>
              </a:solidFill>
            </a:rPr>
            <a:t>CatBoost</a:t>
          </a:r>
          <a:r>
            <a:rPr lang="en-IN" dirty="0">
              <a:solidFill>
                <a:schemeClr val="tx1"/>
              </a:solidFill>
            </a:rPr>
            <a:t> Classifier</a:t>
          </a:r>
        </a:p>
      </dgm:t>
    </dgm:pt>
    <dgm:pt modelId="{816179F0-95E1-4CEB-BCB6-F2FFE95D1884}" type="parTrans" cxnId="{393544DD-E9F4-44A0-AFE2-BD6B773843EB}">
      <dgm:prSet/>
      <dgm:spPr/>
      <dgm:t>
        <a:bodyPr/>
        <a:lstStyle/>
        <a:p>
          <a:endParaRPr lang="en-IN"/>
        </a:p>
      </dgm:t>
    </dgm:pt>
    <dgm:pt modelId="{10233062-6BCD-4DF8-AB04-26E472539457}" type="sibTrans" cxnId="{393544DD-E9F4-44A0-AFE2-BD6B773843EB}">
      <dgm:prSet custT="1"/>
      <dgm:spPr/>
      <dgm:t>
        <a:bodyPr/>
        <a:lstStyle/>
        <a:p>
          <a:pPr algn="ctr"/>
          <a:r>
            <a:rPr lang="en-US" sz="1050" dirty="0"/>
            <a:t>Accuracy Score – 93%</a:t>
          </a:r>
          <a:br>
            <a:rPr lang="en-US" sz="1050" dirty="0"/>
          </a:br>
          <a:r>
            <a:rPr lang="en-US" sz="1050" dirty="0"/>
            <a:t>ROC_AUC – 97.23%</a:t>
          </a:r>
          <a:endParaRPr lang="en-IN" sz="1050" dirty="0"/>
        </a:p>
      </dgm:t>
    </dgm:pt>
    <dgm:pt modelId="{EE851F59-F318-4ABD-B6DA-66E41514045C}">
      <dgm:prSet phldrT="[Text]"/>
      <dgm:spPr/>
      <dgm:t>
        <a:bodyPr/>
        <a:lstStyle/>
        <a:p>
          <a:r>
            <a:rPr lang="en-US" dirty="0">
              <a:solidFill>
                <a:schemeClr val="tx1"/>
              </a:solidFill>
            </a:rPr>
            <a:t>Processed Data</a:t>
          </a:r>
          <a:endParaRPr lang="en-IN" dirty="0">
            <a:solidFill>
              <a:schemeClr val="tx1"/>
            </a:solidFill>
          </a:endParaRPr>
        </a:p>
      </dgm:t>
    </dgm:pt>
    <dgm:pt modelId="{22B685C4-5D86-44A5-8909-540A0034E33C}" type="parTrans" cxnId="{AA6C5E4E-2937-4B65-B619-E102A44CACE5}">
      <dgm:prSet/>
      <dgm:spPr/>
      <dgm:t>
        <a:bodyPr/>
        <a:lstStyle/>
        <a:p>
          <a:endParaRPr lang="en-IN"/>
        </a:p>
      </dgm:t>
    </dgm:pt>
    <dgm:pt modelId="{452B7ED7-52E3-4E09-840A-E688BF3EC106}" type="sibTrans" cxnId="{AA6C5E4E-2937-4B65-B619-E102A44CACE5}">
      <dgm:prSet custT="1"/>
      <dgm:spPr/>
      <dgm:t>
        <a:bodyPr/>
        <a:lstStyle/>
        <a:p>
          <a:pPr algn="ctr"/>
          <a:r>
            <a:rPr lang="en-US" sz="1600" dirty="0"/>
            <a:t>Label Encoding</a:t>
          </a:r>
          <a:br>
            <a:rPr lang="en-US" sz="1600" dirty="0"/>
          </a:br>
          <a:r>
            <a:rPr lang="en-US" sz="1600" dirty="0"/>
            <a:t>Feature selection/Scaling</a:t>
          </a:r>
          <a:endParaRPr lang="en-IN" sz="1600" dirty="0"/>
        </a:p>
      </dgm:t>
    </dgm:pt>
    <dgm:pt modelId="{7C2CAC27-D1B8-4FAA-82D8-FE22B7801DA6}" type="pres">
      <dgm:prSet presAssocID="{A673FF11-EF88-4BF4-B931-8DE9CAB5C982}" presName="hierChild1" presStyleCnt="0">
        <dgm:presLayoutVars>
          <dgm:orgChart val="1"/>
          <dgm:chPref val="1"/>
          <dgm:dir/>
          <dgm:animOne val="branch"/>
          <dgm:animLvl val="lvl"/>
          <dgm:resizeHandles/>
        </dgm:presLayoutVars>
      </dgm:prSet>
      <dgm:spPr/>
    </dgm:pt>
    <dgm:pt modelId="{B2D5286E-A926-4A44-83FB-EF2C812D1853}" type="pres">
      <dgm:prSet presAssocID="{EE851F59-F318-4ABD-B6DA-66E41514045C}" presName="hierRoot1" presStyleCnt="0">
        <dgm:presLayoutVars>
          <dgm:hierBranch/>
        </dgm:presLayoutVars>
      </dgm:prSet>
      <dgm:spPr/>
    </dgm:pt>
    <dgm:pt modelId="{79D3F515-50D2-49EF-8501-3929C0B21B2D}" type="pres">
      <dgm:prSet presAssocID="{EE851F59-F318-4ABD-B6DA-66E41514045C}" presName="rootComposite1" presStyleCnt="0"/>
      <dgm:spPr/>
    </dgm:pt>
    <dgm:pt modelId="{67E235DC-59A7-49B4-B3F0-0003AF33964B}" type="pres">
      <dgm:prSet presAssocID="{EE851F59-F318-4ABD-B6DA-66E41514045C}" presName="rootText1" presStyleLbl="node0" presStyleIdx="0" presStyleCnt="1" custScaleX="229341" custScaleY="226943" custLinFactNeighborX="5053">
        <dgm:presLayoutVars>
          <dgm:chMax/>
          <dgm:chPref val="3"/>
        </dgm:presLayoutVars>
      </dgm:prSet>
      <dgm:spPr/>
    </dgm:pt>
    <dgm:pt modelId="{B0AAFD2F-724E-4124-98BF-495D9A762411}" type="pres">
      <dgm:prSet presAssocID="{EE851F59-F318-4ABD-B6DA-66E41514045C}" presName="titleText1" presStyleLbl="fgAcc0" presStyleIdx="0" presStyleCnt="1" custScaleX="194663" custScaleY="297649" custLinFactY="6424" custLinFactNeighborX="33150" custLinFactNeighborY="100000">
        <dgm:presLayoutVars>
          <dgm:chMax val="0"/>
          <dgm:chPref val="0"/>
        </dgm:presLayoutVars>
      </dgm:prSet>
      <dgm:spPr/>
    </dgm:pt>
    <dgm:pt modelId="{9D0DD47F-EB0B-45BF-A5DE-EE42D7AFA395}" type="pres">
      <dgm:prSet presAssocID="{EE851F59-F318-4ABD-B6DA-66E41514045C}" presName="rootConnector1" presStyleLbl="node1" presStyleIdx="0" presStyleCnt="6"/>
      <dgm:spPr/>
    </dgm:pt>
    <dgm:pt modelId="{DF4DB7F4-19FD-4DB6-AD1D-E81D2553A38E}" type="pres">
      <dgm:prSet presAssocID="{EE851F59-F318-4ABD-B6DA-66E41514045C}" presName="hierChild2" presStyleCnt="0"/>
      <dgm:spPr/>
    </dgm:pt>
    <dgm:pt modelId="{1F2F7C44-19D4-4D49-A773-09C413631B3A}" type="pres">
      <dgm:prSet presAssocID="{4F20D948-AE21-4456-B448-8EDA029265EA}" presName="Name35" presStyleLbl="parChTrans1D2" presStyleIdx="0" presStyleCnt="1"/>
      <dgm:spPr/>
    </dgm:pt>
    <dgm:pt modelId="{EC82817B-7053-492F-90E1-009AA155231C}" type="pres">
      <dgm:prSet presAssocID="{02FE9CDC-7029-4B99-A972-05D12A9113F5}" presName="hierRoot2" presStyleCnt="0">
        <dgm:presLayoutVars>
          <dgm:hierBranch val="init"/>
        </dgm:presLayoutVars>
      </dgm:prSet>
      <dgm:spPr/>
    </dgm:pt>
    <dgm:pt modelId="{8F8DB6E2-215B-4E4C-92BE-3CE8C8655A5F}" type="pres">
      <dgm:prSet presAssocID="{02FE9CDC-7029-4B99-A972-05D12A9113F5}" presName="rootComposite" presStyleCnt="0"/>
      <dgm:spPr/>
    </dgm:pt>
    <dgm:pt modelId="{AEB28109-B849-4064-A1E5-9CD7F36B3FD9}" type="pres">
      <dgm:prSet presAssocID="{02FE9CDC-7029-4B99-A972-05D12A9113F5}" presName="rootText" presStyleLbl="node1" presStyleIdx="0" presStyleCnt="6" custScaleX="175999" custScaleY="157910" custLinFactNeighborX="6478">
        <dgm:presLayoutVars>
          <dgm:chMax/>
          <dgm:chPref val="3"/>
        </dgm:presLayoutVars>
      </dgm:prSet>
      <dgm:spPr/>
    </dgm:pt>
    <dgm:pt modelId="{46DA77E5-91DD-4F21-81EB-0A03EDD276FF}" type="pres">
      <dgm:prSet presAssocID="{02FE9CDC-7029-4B99-A972-05D12A9113F5}" presName="titleText2" presStyleLbl="fgAcc1" presStyleIdx="0" presStyleCnt="6" custScaleX="176616" custScaleY="209348" custLinFactNeighborX="43379" custLinFactNeighborY="35145">
        <dgm:presLayoutVars>
          <dgm:chMax val="0"/>
          <dgm:chPref val="0"/>
        </dgm:presLayoutVars>
      </dgm:prSet>
      <dgm:spPr/>
    </dgm:pt>
    <dgm:pt modelId="{3808C80E-9915-4D69-8A96-C390B29A8BA2}" type="pres">
      <dgm:prSet presAssocID="{02FE9CDC-7029-4B99-A972-05D12A9113F5}" presName="rootConnector" presStyleLbl="node2" presStyleIdx="0" presStyleCnt="0"/>
      <dgm:spPr/>
    </dgm:pt>
    <dgm:pt modelId="{A1FB27B5-BBA0-4BB9-9617-5E7C627F8DEF}" type="pres">
      <dgm:prSet presAssocID="{02FE9CDC-7029-4B99-A972-05D12A9113F5}" presName="hierChild4" presStyleCnt="0"/>
      <dgm:spPr/>
    </dgm:pt>
    <dgm:pt modelId="{4B93C5D8-6E72-40E9-956D-980EE38E2AD6}" type="pres">
      <dgm:prSet presAssocID="{2B6F69EE-36D8-4ED0-8515-B841A1A8D40E}" presName="Name37" presStyleLbl="parChTrans1D3" presStyleIdx="0" presStyleCnt="5"/>
      <dgm:spPr/>
    </dgm:pt>
    <dgm:pt modelId="{BDE8E0EB-83C4-47F6-AB44-A569A8B30AD5}" type="pres">
      <dgm:prSet presAssocID="{CDCC6CF4-3C0F-4D09-B527-98248676E995}" presName="hierRoot2" presStyleCnt="0">
        <dgm:presLayoutVars>
          <dgm:hierBranch val="init"/>
        </dgm:presLayoutVars>
      </dgm:prSet>
      <dgm:spPr/>
    </dgm:pt>
    <dgm:pt modelId="{AC8F694B-E10C-4598-8AC4-08FA9CE88FB0}" type="pres">
      <dgm:prSet presAssocID="{CDCC6CF4-3C0F-4D09-B527-98248676E995}" presName="rootComposite" presStyleCnt="0"/>
      <dgm:spPr/>
    </dgm:pt>
    <dgm:pt modelId="{5C22FBAB-ABB9-4D1B-A4A7-CD4FB30C7084}" type="pres">
      <dgm:prSet presAssocID="{CDCC6CF4-3C0F-4D09-B527-98248676E995}" presName="rootText" presStyleLbl="node1" presStyleIdx="1" presStyleCnt="6" custScaleX="110000" custScaleY="110000">
        <dgm:presLayoutVars>
          <dgm:chMax/>
          <dgm:chPref val="3"/>
        </dgm:presLayoutVars>
      </dgm:prSet>
      <dgm:spPr/>
    </dgm:pt>
    <dgm:pt modelId="{B6383509-A37C-4022-8680-45181380BC3E}" type="pres">
      <dgm:prSet presAssocID="{CDCC6CF4-3C0F-4D09-B527-98248676E995}" presName="titleText2" presStyleLbl="fgAcc1" presStyleIdx="1" presStyleCnt="6" custScaleX="117604" custScaleY="320918" custLinFactY="39135" custLinFactNeighborY="100000">
        <dgm:presLayoutVars>
          <dgm:chMax val="0"/>
          <dgm:chPref val="0"/>
        </dgm:presLayoutVars>
      </dgm:prSet>
      <dgm:spPr/>
    </dgm:pt>
    <dgm:pt modelId="{816202CF-C5E1-4D21-AD66-C0B43C7FFD9C}" type="pres">
      <dgm:prSet presAssocID="{CDCC6CF4-3C0F-4D09-B527-98248676E995}" presName="rootConnector" presStyleLbl="node3" presStyleIdx="0" presStyleCnt="0"/>
      <dgm:spPr/>
    </dgm:pt>
    <dgm:pt modelId="{502E4241-8F92-46E8-92D3-6B9E5093598F}" type="pres">
      <dgm:prSet presAssocID="{CDCC6CF4-3C0F-4D09-B527-98248676E995}" presName="hierChild4" presStyleCnt="0"/>
      <dgm:spPr/>
    </dgm:pt>
    <dgm:pt modelId="{93B92E3A-B871-42BE-962B-1F98384575E1}" type="pres">
      <dgm:prSet presAssocID="{CDCC6CF4-3C0F-4D09-B527-98248676E995}" presName="hierChild5" presStyleCnt="0"/>
      <dgm:spPr/>
    </dgm:pt>
    <dgm:pt modelId="{8D39F370-F671-461F-A5AE-62EC560E4BF2}" type="pres">
      <dgm:prSet presAssocID="{CAD169DD-0638-451A-8123-1562ABB321ED}" presName="Name37" presStyleLbl="parChTrans1D3" presStyleIdx="1" presStyleCnt="5"/>
      <dgm:spPr/>
    </dgm:pt>
    <dgm:pt modelId="{C892AEF9-C33B-44E0-BF9E-CA071C9E7482}" type="pres">
      <dgm:prSet presAssocID="{E2859629-D82F-4685-A1FD-40335D6E7E6C}" presName="hierRoot2" presStyleCnt="0">
        <dgm:presLayoutVars>
          <dgm:hierBranch val="init"/>
        </dgm:presLayoutVars>
      </dgm:prSet>
      <dgm:spPr/>
    </dgm:pt>
    <dgm:pt modelId="{476A233C-F2E7-4CB0-A194-008F8F25E75A}" type="pres">
      <dgm:prSet presAssocID="{E2859629-D82F-4685-A1FD-40335D6E7E6C}" presName="rootComposite" presStyleCnt="0"/>
      <dgm:spPr/>
    </dgm:pt>
    <dgm:pt modelId="{992F1715-929A-49F1-BF21-EBC5A39982F9}" type="pres">
      <dgm:prSet presAssocID="{E2859629-D82F-4685-A1FD-40335D6E7E6C}" presName="rootText" presStyleLbl="node1" presStyleIdx="2" presStyleCnt="6" custScaleX="110000" custScaleY="110000">
        <dgm:presLayoutVars>
          <dgm:chMax/>
          <dgm:chPref val="3"/>
        </dgm:presLayoutVars>
      </dgm:prSet>
      <dgm:spPr/>
    </dgm:pt>
    <dgm:pt modelId="{1DC3FB1F-A039-44EF-B0CF-B1CEC04D0856}" type="pres">
      <dgm:prSet presAssocID="{E2859629-D82F-4685-A1FD-40335D6E7E6C}" presName="titleText2" presStyleLbl="fgAcc1" presStyleIdx="2" presStyleCnt="6" custScaleX="116084" custScaleY="334051" custLinFactY="36389" custLinFactNeighborY="100000">
        <dgm:presLayoutVars>
          <dgm:chMax val="0"/>
          <dgm:chPref val="0"/>
        </dgm:presLayoutVars>
      </dgm:prSet>
      <dgm:spPr/>
    </dgm:pt>
    <dgm:pt modelId="{7559192D-4C07-49C5-95AA-898888E564A5}" type="pres">
      <dgm:prSet presAssocID="{E2859629-D82F-4685-A1FD-40335D6E7E6C}" presName="rootConnector" presStyleLbl="node3" presStyleIdx="0" presStyleCnt="0"/>
      <dgm:spPr/>
    </dgm:pt>
    <dgm:pt modelId="{E2CCCF45-77A1-41B7-89B7-95952D300DAE}" type="pres">
      <dgm:prSet presAssocID="{E2859629-D82F-4685-A1FD-40335D6E7E6C}" presName="hierChild4" presStyleCnt="0"/>
      <dgm:spPr/>
    </dgm:pt>
    <dgm:pt modelId="{08ABF7E7-C0BE-43A5-BE87-A47A21597281}" type="pres">
      <dgm:prSet presAssocID="{E2859629-D82F-4685-A1FD-40335D6E7E6C}" presName="hierChild5" presStyleCnt="0"/>
      <dgm:spPr/>
    </dgm:pt>
    <dgm:pt modelId="{F2225BE6-DF09-4521-A2D9-10C027D38380}" type="pres">
      <dgm:prSet presAssocID="{9995288A-EA95-4154-BF40-FF4E3AB951BE}" presName="Name37" presStyleLbl="parChTrans1D3" presStyleIdx="2" presStyleCnt="5"/>
      <dgm:spPr/>
    </dgm:pt>
    <dgm:pt modelId="{EAA95ED8-8257-4E0A-848E-5B0BF9900908}" type="pres">
      <dgm:prSet presAssocID="{4102C427-F48F-4926-AC12-F3805888CD40}" presName="hierRoot2" presStyleCnt="0">
        <dgm:presLayoutVars>
          <dgm:hierBranch val="init"/>
        </dgm:presLayoutVars>
      </dgm:prSet>
      <dgm:spPr/>
    </dgm:pt>
    <dgm:pt modelId="{F664400E-2741-44A5-93AE-A944C80D1650}" type="pres">
      <dgm:prSet presAssocID="{4102C427-F48F-4926-AC12-F3805888CD40}" presName="rootComposite" presStyleCnt="0"/>
      <dgm:spPr/>
    </dgm:pt>
    <dgm:pt modelId="{A136698F-2F6F-41C2-8216-3392F2A81270}" type="pres">
      <dgm:prSet presAssocID="{4102C427-F48F-4926-AC12-F3805888CD40}" presName="rootText" presStyleLbl="node1" presStyleIdx="3" presStyleCnt="6" custScaleX="110000" custScaleY="110000">
        <dgm:presLayoutVars>
          <dgm:chMax/>
          <dgm:chPref val="3"/>
        </dgm:presLayoutVars>
      </dgm:prSet>
      <dgm:spPr/>
    </dgm:pt>
    <dgm:pt modelId="{80156277-1C87-4ACB-BC1D-7157606D9A93}" type="pres">
      <dgm:prSet presAssocID="{4102C427-F48F-4926-AC12-F3805888CD40}" presName="titleText2" presStyleLbl="fgAcc1" presStyleIdx="3" presStyleCnt="6" custScaleX="109372" custScaleY="334051" custLinFactY="36389" custLinFactNeighborY="100000">
        <dgm:presLayoutVars>
          <dgm:chMax val="0"/>
          <dgm:chPref val="0"/>
        </dgm:presLayoutVars>
      </dgm:prSet>
      <dgm:spPr/>
    </dgm:pt>
    <dgm:pt modelId="{F001929A-ABAB-4024-8525-F6823D5B8D54}" type="pres">
      <dgm:prSet presAssocID="{4102C427-F48F-4926-AC12-F3805888CD40}" presName="rootConnector" presStyleLbl="node3" presStyleIdx="0" presStyleCnt="0"/>
      <dgm:spPr/>
    </dgm:pt>
    <dgm:pt modelId="{68CE1D77-5909-4731-A1A8-D4F6F14DEB83}" type="pres">
      <dgm:prSet presAssocID="{4102C427-F48F-4926-AC12-F3805888CD40}" presName="hierChild4" presStyleCnt="0"/>
      <dgm:spPr/>
    </dgm:pt>
    <dgm:pt modelId="{B4FF6727-AD00-435E-9A75-B1985733936C}" type="pres">
      <dgm:prSet presAssocID="{4102C427-F48F-4926-AC12-F3805888CD40}" presName="hierChild5" presStyleCnt="0"/>
      <dgm:spPr/>
    </dgm:pt>
    <dgm:pt modelId="{83C12139-E5F9-4D3E-A5EA-5B6A7C4F93E3}" type="pres">
      <dgm:prSet presAssocID="{055057CC-F088-4C38-B9C3-BABF8AED41C9}" presName="Name37" presStyleLbl="parChTrans1D3" presStyleIdx="3" presStyleCnt="5"/>
      <dgm:spPr/>
    </dgm:pt>
    <dgm:pt modelId="{7CA2A4BB-83DE-480A-A16F-01685E0B2790}" type="pres">
      <dgm:prSet presAssocID="{0044E873-23F6-41CD-8E09-392D64EBC6A0}" presName="hierRoot2" presStyleCnt="0">
        <dgm:presLayoutVars>
          <dgm:hierBranch val="init"/>
        </dgm:presLayoutVars>
      </dgm:prSet>
      <dgm:spPr/>
    </dgm:pt>
    <dgm:pt modelId="{B56580A5-8026-4AEE-B585-5D557A97CF60}" type="pres">
      <dgm:prSet presAssocID="{0044E873-23F6-41CD-8E09-392D64EBC6A0}" presName="rootComposite" presStyleCnt="0"/>
      <dgm:spPr/>
    </dgm:pt>
    <dgm:pt modelId="{A2F0A7B9-2A6A-4801-8A40-3A958C0FA45C}" type="pres">
      <dgm:prSet presAssocID="{0044E873-23F6-41CD-8E09-392D64EBC6A0}" presName="rootText" presStyleLbl="node1" presStyleIdx="4" presStyleCnt="6" custScaleX="110000" custScaleY="110000">
        <dgm:presLayoutVars>
          <dgm:chMax/>
          <dgm:chPref val="3"/>
        </dgm:presLayoutVars>
      </dgm:prSet>
      <dgm:spPr/>
    </dgm:pt>
    <dgm:pt modelId="{79784CF6-16E5-4192-BD2E-B8BBE1A356C1}" type="pres">
      <dgm:prSet presAssocID="{0044E873-23F6-41CD-8E09-392D64EBC6A0}" presName="titleText2" presStyleLbl="fgAcc1" presStyleIdx="4" presStyleCnt="6" custScaleX="110376" custScaleY="334051" custLinFactY="36389" custLinFactNeighborY="100000">
        <dgm:presLayoutVars>
          <dgm:chMax val="0"/>
          <dgm:chPref val="0"/>
        </dgm:presLayoutVars>
      </dgm:prSet>
      <dgm:spPr/>
    </dgm:pt>
    <dgm:pt modelId="{BFBE497B-4167-4DB3-835B-159E29782473}" type="pres">
      <dgm:prSet presAssocID="{0044E873-23F6-41CD-8E09-392D64EBC6A0}" presName="rootConnector" presStyleLbl="node3" presStyleIdx="0" presStyleCnt="0"/>
      <dgm:spPr/>
    </dgm:pt>
    <dgm:pt modelId="{4AFFE082-0067-4BBE-A89D-7D091C98DEA1}" type="pres">
      <dgm:prSet presAssocID="{0044E873-23F6-41CD-8E09-392D64EBC6A0}" presName="hierChild4" presStyleCnt="0"/>
      <dgm:spPr/>
    </dgm:pt>
    <dgm:pt modelId="{5C480F31-7D84-4DAD-B635-9426C27E17B7}" type="pres">
      <dgm:prSet presAssocID="{0044E873-23F6-41CD-8E09-392D64EBC6A0}" presName="hierChild5" presStyleCnt="0"/>
      <dgm:spPr/>
    </dgm:pt>
    <dgm:pt modelId="{21C54A10-56FC-4328-87BF-2C57C1C21918}" type="pres">
      <dgm:prSet presAssocID="{816179F0-95E1-4CEB-BCB6-F2FFE95D1884}" presName="Name37" presStyleLbl="parChTrans1D3" presStyleIdx="4" presStyleCnt="5"/>
      <dgm:spPr/>
    </dgm:pt>
    <dgm:pt modelId="{19915D83-5EB4-445B-BCE5-7349D4AC5511}" type="pres">
      <dgm:prSet presAssocID="{29898BB5-7486-4459-B6FC-181B272E3B9C}" presName="hierRoot2" presStyleCnt="0">
        <dgm:presLayoutVars>
          <dgm:hierBranch val="init"/>
        </dgm:presLayoutVars>
      </dgm:prSet>
      <dgm:spPr/>
    </dgm:pt>
    <dgm:pt modelId="{B6E2E398-AFB3-43D5-8882-1E088888D32F}" type="pres">
      <dgm:prSet presAssocID="{29898BB5-7486-4459-B6FC-181B272E3B9C}" presName="rootComposite" presStyleCnt="0"/>
      <dgm:spPr/>
    </dgm:pt>
    <dgm:pt modelId="{9A720080-55D6-4879-AF50-1E7B867C3EB7}" type="pres">
      <dgm:prSet presAssocID="{29898BB5-7486-4459-B6FC-181B272E3B9C}" presName="rootText" presStyleLbl="node1" presStyleIdx="5" presStyleCnt="6" custScaleX="110000" custScaleY="110000">
        <dgm:presLayoutVars>
          <dgm:chMax/>
          <dgm:chPref val="3"/>
        </dgm:presLayoutVars>
      </dgm:prSet>
      <dgm:spPr/>
    </dgm:pt>
    <dgm:pt modelId="{0B086CBA-BDA9-42DA-9B61-BC8191DA61EF}" type="pres">
      <dgm:prSet presAssocID="{29898BB5-7486-4459-B6FC-181B272E3B9C}" presName="titleText2" presStyleLbl="fgAcc1" presStyleIdx="5" presStyleCnt="6" custScaleX="108233" custScaleY="334051" custLinFactY="36389" custLinFactNeighborY="100000">
        <dgm:presLayoutVars>
          <dgm:chMax val="0"/>
          <dgm:chPref val="0"/>
        </dgm:presLayoutVars>
      </dgm:prSet>
      <dgm:spPr/>
    </dgm:pt>
    <dgm:pt modelId="{016CBF90-DEA3-4751-BC6E-9ED5027350F2}" type="pres">
      <dgm:prSet presAssocID="{29898BB5-7486-4459-B6FC-181B272E3B9C}" presName="rootConnector" presStyleLbl="node3" presStyleIdx="0" presStyleCnt="0"/>
      <dgm:spPr/>
    </dgm:pt>
    <dgm:pt modelId="{927497B0-1FC7-4470-A3D3-2886092AC1EC}" type="pres">
      <dgm:prSet presAssocID="{29898BB5-7486-4459-B6FC-181B272E3B9C}" presName="hierChild4" presStyleCnt="0"/>
      <dgm:spPr/>
    </dgm:pt>
    <dgm:pt modelId="{733D8C6A-04AB-49AA-985F-2961B83C8334}" type="pres">
      <dgm:prSet presAssocID="{29898BB5-7486-4459-B6FC-181B272E3B9C}" presName="hierChild5" presStyleCnt="0"/>
      <dgm:spPr/>
    </dgm:pt>
    <dgm:pt modelId="{4424A0D7-6746-436E-9E40-96140373795D}" type="pres">
      <dgm:prSet presAssocID="{02FE9CDC-7029-4B99-A972-05D12A9113F5}" presName="hierChild5" presStyleCnt="0"/>
      <dgm:spPr/>
    </dgm:pt>
    <dgm:pt modelId="{1B19974D-59FD-409C-B02C-0B7B5F3229F8}" type="pres">
      <dgm:prSet presAssocID="{EE851F59-F318-4ABD-B6DA-66E41514045C}" presName="hierChild3" presStyleCnt="0"/>
      <dgm:spPr/>
    </dgm:pt>
  </dgm:ptLst>
  <dgm:cxnLst>
    <dgm:cxn modelId="{06259200-8AD9-43E7-B4DB-39302CEAC69F}" type="presOf" srcId="{29898BB5-7486-4459-B6FC-181B272E3B9C}" destId="{9A720080-55D6-4879-AF50-1E7B867C3EB7}" srcOrd="0" destOrd="0" presId="urn:microsoft.com/office/officeart/2008/layout/NameandTitleOrganizationalChart"/>
    <dgm:cxn modelId="{2629FF06-77A8-4A1C-84FE-B7BA215A5299}" type="presOf" srcId="{4102C427-F48F-4926-AC12-F3805888CD40}" destId="{A136698F-2F6F-41C2-8216-3392F2A81270}" srcOrd="0" destOrd="0" presId="urn:microsoft.com/office/officeart/2008/layout/NameandTitleOrganizationalChart"/>
    <dgm:cxn modelId="{735FAA11-00CD-412E-9D52-1759E3093382}" type="presOf" srcId="{351AC02C-1F52-4F9F-B760-7DB8D646F08D}" destId="{80156277-1C87-4ACB-BC1D-7157606D9A93}" srcOrd="0" destOrd="0" presId="urn:microsoft.com/office/officeart/2008/layout/NameandTitleOrganizationalChart"/>
    <dgm:cxn modelId="{0157DF18-5EB2-4164-97EF-42C82E106A0C}" type="presOf" srcId="{DCC8744A-EC4B-4915-8065-93ADE8A0948C}" destId="{79784CF6-16E5-4192-BD2E-B8BBE1A356C1}" srcOrd="0" destOrd="0" presId="urn:microsoft.com/office/officeart/2008/layout/NameandTitleOrganizationalChart"/>
    <dgm:cxn modelId="{5F65A321-98AD-4F9A-8B0E-458F106BBF1D}" type="presOf" srcId="{D73A38E9-F1AA-47D4-A9AD-4F5750E5E292}" destId="{B6383509-A37C-4022-8680-45181380BC3E}" srcOrd="0" destOrd="0" presId="urn:microsoft.com/office/officeart/2008/layout/NameandTitleOrganizationalChart"/>
    <dgm:cxn modelId="{114E8922-C5A4-456F-BAC5-41EBCC93E22C}" type="presOf" srcId="{EE851F59-F318-4ABD-B6DA-66E41514045C}" destId="{9D0DD47F-EB0B-45BF-A5DE-EE42D7AFA395}" srcOrd="1" destOrd="0" presId="urn:microsoft.com/office/officeart/2008/layout/NameandTitleOrganizationalChart"/>
    <dgm:cxn modelId="{4FE4CE26-AD5A-44C6-8216-11A0C5C655E3}" type="presOf" srcId="{4102C427-F48F-4926-AC12-F3805888CD40}" destId="{F001929A-ABAB-4024-8525-F6823D5B8D54}" srcOrd="1" destOrd="0" presId="urn:microsoft.com/office/officeart/2008/layout/NameandTitleOrganizationalChart"/>
    <dgm:cxn modelId="{175B7531-65F1-41E7-958C-FB80B9CCCCC6}" srcId="{02FE9CDC-7029-4B99-A972-05D12A9113F5}" destId="{0044E873-23F6-41CD-8E09-392D64EBC6A0}" srcOrd="3" destOrd="0" parTransId="{055057CC-F088-4C38-B9C3-BABF8AED41C9}" sibTransId="{DCC8744A-EC4B-4915-8065-93ADE8A0948C}"/>
    <dgm:cxn modelId="{E9AE5C32-EDA9-4BBD-AFFB-542936066F1A}" type="presOf" srcId="{B259ACC0-F3E4-4AB4-8A99-7502691E4334}" destId="{1DC3FB1F-A039-44EF-B0CF-B1CEC04D0856}" srcOrd="0" destOrd="0" presId="urn:microsoft.com/office/officeart/2008/layout/NameandTitleOrganizationalChart"/>
    <dgm:cxn modelId="{B706E634-DD91-4F09-8449-0C6ABA9C8873}" srcId="{02FE9CDC-7029-4B99-A972-05D12A9113F5}" destId="{4102C427-F48F-4926-AC12-F3805888CD40}" srcOrd="2" destOrd="0" parTransId="{9995288A-EA95-4154-BF40-FF4E3AB951BE}" sibTransId="{351AC02C-1F52-4F9F-B760-7DB8D646F08D}"/>
    <dgm:cxn modelId="{7406F83F-DAC6-40F7-9AA0-5D49F78F2A5E}" srcId="{02FE9CDC-7029-4B99-A972-05D12A9113F5}" destId="{CDCC6CF4-3C0F-4D09-B527-98248676E995}" srcOrd="0" destOrd="0" parTransId="{2B6F69EE-36D8-4ED0-8515-B841A1A8D40E}" sibTransId="{D73A38E9-F1AA-47D4-A9AD-4F5750E5E292}"/>
    <dgm:cxn modelId="{A722B860-4FBE-467E-95FC-4AA0EC850014}" type="presOf" srcId="{E2859629-D82F-4685-A1FD-40335D6E7E6C}" destId="{7559192D-4C07-49C5-95AA-898888E564A5}" srcOrd="1" destOrd="0" presId="urn:microsoft.com/office/officeart/2008/layout/NameandTitleOrganizationalChart"/>
    <dgm:cxn modelId="{5704D262-352A-432D-A600-2A098684C932}" srcId="{EE851F59-F318-4ABD-B6DA-66E41514045C}" destId="{02FE9CDC-7029-4B99-A972-05D12A9113F5}" srcOrd="0" destOrd="0" parTransId="{4F20D948-AE21-4456-B448-8EDA029265EA}" sibTransId="{80D91F65-39EB-47F9-9BDE-7481C7A793AD}"/>
    <dgm:cxn modelId="{C99B8163-7601-4927-95D1-C219F9F4A870}" type="presOf" srcId="{CDCC6CF4-3C0F-4D09-B527-98248676E995}" destId="{816202CF-C5E1-4D21-AD66-C0B43C7FFD9C}" srcOrd="1" destOrd="0" presId="urn:microsoft.com/office/officeart/2008/layout/NameandTitleOrganizationalChart"/>
    <dgm:cxn modelId="{A443CA43-EF57-45F1-B921-5DBE9ABC26FC}" type="presOf" srcId="{80D91F65-39EB-47F9-9BDE-7481C7A793AD}" destId="{46DA77E5-91DD-4F21-81EB-0A03EDD276FF}" srcOrd="0" destOrd="0" presId="urn:microsoft.com/office/officeart/2008/layout/NameandTitleOrganizationalChart"/>
    <dgm:cxn modelId="{DB334A4B-9939-4FBD-934F-6398ECAFDB70}" type="presOf" srcId="{9995288A-EA95-4154-BF40-FF4E3AB951BE}" destId="{F2225BE6-DF09-4521-A2D9-10C027D38380}" srcOrd="0" destOrd="0" presId="urn:microsoft.com/office/officeart/2008/layout/NameandTitleOrganizationalChart"/>
    <dgm:cxn modelId="{2A75654C-3DDD-4057-89B3-F9FC2A1850A8}" type="presOf" srcId="{EE851F59-F318-4ABD-B6DA-66E41514045C}" destId="{67E235DC-59A7-49B4-B3F0-0003AF33964B}" srcOrd="0" destOrd="0" presId="urn:microsoft.com/office/officeart/2008/layout/NameandTitleOrganizationalChart"/>
    <dgm:cxn modelId="{AA6C5E4E-2937-4B65-B619-E102A44CACE5}" srcId="{A673FF11-EF88-4BF4-B931-8DE9CAB5C982}" destId="{EE851F59-F318-4ABD-B6DA-66E41514045C}" srcOrd="0" destOrd="0" parTransId="{22B685C4-5D86-44A5-8909-540A0034E33C}" sibTransId="{452B7ED7-52E3-4E09-840A-E688BF3EC106}"/>
    <dgm:cxn modelId="{11BA356F-FAEA-4ED7-90BE-4E444A771209}" type="presOf" srcId="{02FE9CDC-7029-4B99-A972-05D12A9113F5}" destId="{3808C80E-9915-4D69-8A96-C390B29A8BA2}" srcOrd="1" destOrd="0" presId="urn:microsoft.com/office/officeart/2008/layout/NameandTitleOrganizationalChart"/>
    <dgm:cxn modelId="{76331571-C0D6-470F-B226-681D9227B01B}" type="presOf" srcId="{A673FF11-EF88-4BF4-B931-8DE9CAB5C982}" destId="{7C2CAC27-D1B8-4FAA-82D8-FE22B7801DA6}" srcOrd="0" destOrd="0" presId="urn:microsoft.com/office/officeart/2008/layout/NameandTitleOrganizationalChart"/>
    <dgm:cxn modelId="{140E0952-A47C-4B22-BCEE-8A6355B72BB6}" type="presOf" srcId="{02FE9CDC-7029-4B99-A972-05D12A9113F5}" destId="{AEB28109-B849-4064-A1E5-9CD7F36B3FD9}" srcOrd="0" destOrd="0" presId="urn:microsoft.com/office/officeart/2008/layout/NameandTitleOrganizationalChart"/>
    <dgm:cxn modelId="{49A90F72-6075-4F3F-B7E1-DB9F0A3A4BE3}" type="presOf" srcId="{CAD169DD-0638-451A-8123-1562ABB321ED}" destId="{8D39F370-F671-461F-A5AE-62EC560E4BF2}" srcOrd="0" destOrd="0" presId="urn:microsoft.com/office/officeart/2008/layout/NameandTitleOrganizationalChart"/>
    <dgm:cxn modelId="{2F987073-8EE5-42AF-A8C8-C515814ED24F}" type="presOf" srcId="{816179F0-95E1-4CEB-BCB6-F2FFE95D1884}" destId="{21C54A10-56FC-4328-87BF-2C57C1C21918}" srcOrd="0" destOrd="0" presId="urn:microsoft.com/office/officeart/2008/layout/NameandTitleOrganizationalChart"/>
    <dgm:cxn modelId="{1B608376-CA5E-4AF5-87A8-E6B7D722FE79}" type="presOf" srcId="{0044E873-23F6-41CD-8E09-392D64EBC6A0}" destId="{A2F0A7B9-2A6A-4801-8A40-3A958C0FA45C}" srcOrd="0" destOrd="0" presId="urn:microsoft.com/office/officeart/2008/layout/NameandTitleOrganizationalChart"/>
    <dgm:cxn modelId="{00A2CE56-9696-4E27-9FA7-55F43C02DE56}" type="presOf" srcId="{055057CC-F088-4C38-B9C3-BABF8AED41C9}" destId="{83C12139-E5F9-4D3E-A5EA-5B6A7C4F93E3}" srcOrd="0" destOrd="0" presId="urn:microsoft.com/office/officeart/2008/layout/NameandTitleOrganizationalChart"/>
    <dgm:cxn modelId="{77648958-849B-4410-9716-04FC0C2B9761}" type="presOf" srcId="{10233062-6BCD-4DF8-AB04-26E472539457}" destId="{0B086CBA-BDA9-42DA-9B61-BC8191DA61EF}" srcOrd="0" destOrd="0" presId="urn:microsoft.com/office/officeart/2008/layout/NameandTitleOrganizationalChart"/>
    <dgm:cxn modelId="{29DE4482-D07C-42D3-9558-8BF22494D149}" srcId="{02FE9CDC-7029-4B99-A972-05D12A9113F5}" destId="{E2859629-D82F-4685-A1FD-40335D6E7E6C}" srcOrd="1" destOrd="0" parTransId="{CAD169DD-0638-451A-8123-1562ABB321ED}" sibTransId="{B259ACC0-F3E4-4AB4-8A99-7502691E4334}"/>
    <dgm:cxn modelId="{2501BB9A-9A00-4FC5-B9B1-7B14B2BE9257}" type="presOf" srcId="{29898BB5-7486-4459-B6FC-181B272E3B9C}" destId="{016CBF90-DEA3-4751-BC6E-9ED5027350F2}" srcOrd="1" destOrd="0" presId="urn:microsoft.com/office/officeart/2008/layout/NameandTitleOrganizationalChart"/>
    <dgm:cxn modelId="{C1A6A3A6-88B4-469B-8C9C-9849D6BF0416}" type="presOf" srcId="{E2859629-D82F-4685-A1FD-40335D6E7E6C}" destId="{992F1715-929A-49F1-BF21-EBC5A39982F9}" srcOrd="0" destOrd="0" presId="urn:microsoft.com/office/officeart/2008/layout/NameandTitleOrganizationalChart"/>
    <dgm:cxn modelId="{DCD63FC5-D979-45AC-A28B-9F99B64B0034}" type="presOf" srcId="{2B6F69EE-36D8-4ED0-8515-B841A1A8D40E}" destId="{4B93C5D8-6E72-40E9-956D-980EE38E2AD6}" srcOrd="0" destOrd="0" presId="urn:microsoft.com/office/officeart/2008/layout/NameandTitleOrganizationalChart"/>
    <dgm:cxn modelId="{9C185FCE-14A0-4EBA-B190-8C2EEC0D8E16}" type="presOf" srcId="{452B7ED7-52E3-4E09-840A-E688BF3EC106}" destId="{B0AAFD2F-724E-4124-98BF-495D9A762411}" srcOrd="0" destOrd="0" presId="urn:microsoft.com/office/officeart/2008/layout/NameandTitleOrganizationalChart"/>
    <dgm:cxn modelId="{393544DD-E9F4-44A0-AFE2-BD6B773843EB}" srcId="{02FE9CDC-7029-4B99-A972-05D12A9113F5}" destId="{29898BB5-7486-4459-B6FC-181B272E3B9C}" srcOrd="4" destOrd="0" parTransId="{816179F0-95E1-4CEB-BCB6-F2FFE95D1884}" sibTransId="{10233062-6BCD-4DF8-AB04-26E472539457}"/>
    <dgm:cxn modelId="{C915A3E9-1DA8-4BFA-BF42-1C538C11004F}" type="presOf" srcId="{4F20D948-AE21-4456-B448-8EDA029265EA}" destId="{1F2F7C44-19D4-4D49-A773-09C413631B3A}" srcOrd="0" destOrd="0" presId="urn:microsoft.com/office/officeart/2008/layout/NameandTitleOrganizationalChart"/>
    <dgm:cxn modelId="{58D793F1-5453-4E3B-86D3-231DA3E2F6A8}" type="presOf" srcId="{CDCC6CF4-3C0F-4D09-B527-98248676E995}" destId="{5C22FBAB-ABB9-4D1B-A4A7-CD4FB30C7084}" srcOrd="0" destOrd="0" presId="urn:microsoft.com/office/officeart/2008/layout/NameandTitleOrganizationalChart"/>
    <dgm:cxn modelId="{B0793DF3-B319-491B-8C2A-CAEDD4A59DDA}" type="presOf" srcId="{0044E873-23F6-41CD-8E09-392D64EBC6A0}" destId="{BFBE497B-4167-4DB3-835B-159E29782473}" srcOrd="1" destOrd="0" presId="urn:microsoft.com/office/officeart/2008/layout/NameandTitleOrganizationalChart"/>
    <dgm:cxn modelId="{D5194192-997E-4B90-82F8-56579AC4940F}" type="presParOf" srcId="{7C2CAC27-D1B8-4FAA-82D8-FE22B7801DA6}" destId="{B2D5286E-A926-4A44-83FB-EF2C812D1853}" srcOrd="0" destOrd="0" presId="urn:microsoft.com/office/officeart/2008/layout/NameandTitleOrganizationalChart"/>
    <dgm:cxn modelId="{6671F467-3ADC-44B2-A334-8B53E8062EF7}" type="presParOf" srcId="{B2D5286E-A926-4A44-83FB-EF2C812D1853}" destId="{79D3F515-50D2-49EF-8501-3929C0B21B2D}" srcOrd="0" destOrd="0" presId="urn:microsoft.com/office/officeart/2008/layout/NameandTitleOrganizationalChart"/>
    <dgm:cxn modelId="{F3381A5B-A8A1-42D4-A446-DBE7F50D4418}" type="presParOf" srcId="{79D3F515-50D2-49EF-8501-3929C0B21B2D}" destId="{67E235DC-59A7-49B4-B3F0-0003AF33964B}" srcOrd="0" destOrd="0" presId="urn:microsoft.com/office/officeart/2008/layout/NameandTitleOrganizationalChart"/>
    <dgm:cxn modelId="{1D7FBD06-77F8-4273-94D3-B1DEB9D2D32C}" type="presParOf" srcId="{79D3F515-50D2-49EF-8501-3929C0B21B2D}" destId="{B0AAFD2F-724E-4124-98BF-495D9A762411}" srcOrd="1" destOrd="0" presId="urn:microsoft.com/office/officeart/2008/layout/NameandTitleOrganizationalChart"/>
    <dgm:cxn modelId="{BC392512-D56E-49EB-8518-4422C4353099}" type="presParOf" srcId="{79D3F515-50D2-49EF-8501-3929C0B21B2D}" destId="{9D0DD47F-EB0B-45BF-A5DE-EE42D7AFA395}" srcOrd="2" destOrd="0" presId="urn:microsoft.com/office/officeart/2008/layout/NameandTitleOrganizationalChart"/>
    <dgm:cxn modelId="{4283D9D6-F0BA-4953-A4C9-CCAD8FEF180E}" type="presParOf" srcId="{B2D5286E-A926-4A44-83FB-EF2C812D1853}" destId="{DF4DB7F4-19FD-4DB6-AD1D-E81D2553A38E}" srcOrd="1" destOrd="0" presId="urn:microsoft.com/office/officeart/2008/layout/NameandTitleOrganizationalChart"/>
    <dgm:cxn modelId="{3E763492-D8BC-41DB-9B7A-C5064A98A8FC}" type="presParOf" srcId="{DF4DB7F4-19FD-4DB6-AD1D-E81D2553A38E}" destId="{1F2F7C44-19D4-4D49-A773-09C413631B3A}" srcOrd="0" destOrd="0" presId="urn:microsoft.com/office/officeart/2008/layout/NameandTitleOrganizationalChart"/>
    <dgm:cxn modelId="{9B8582AC-B502-4B8A-8CC6-B784CDFB89FA}" type="presParOf" srcId="{DF4DB7F4-19FD-4DB6-AD1D-E81D2553A38E}" destId="{EC82817B-7053-492F-90E1-009AA155231C}" srcOrd="1" destOrd="0" presId="urn:microsoft.com/office/officeart/2008/layout/NameandTitleOrganizationalChart"/>
    <dgm:cxn modelId="{2DBA1786-93E1-41D8-BF5A-3677A9705E7C}" type="presParOf" srcId="{EC82817B-7053-492F-90E1-009AA155231C}" destId="{8F8DB6E2-215B-4E4C-92BE-3CE8C8655A5F}" srcOrd="0" destOrd="0" presId="urn:microsoft.com/office/officeart/2008/layout/NameandTitleOrganizationalChart"/>
    <dgm:cxn modelId="{552FDCAD-A641-4298-B0EB-5A34FBF8ED6F}" type="presParOf" srcId="{8F8DB6E2-215B-4E4C-92BE-3CE8C8655A5F}" destId="{AEB28109-B849-4064-A1E5-9CD7F36B3FD9}" srcOrd="0" destOrd="0" presId="urn:microsoft.com/office/officeart/2008/layout/NameandTitleOrganizationalChart"/>
    <dgm:cxn modelId="{ADE0C44C-16B8-47B0-8072-3BAB29E5DF8D}" type="presParOf" srcId="{8F8DB6E2-215B-4E4C-92BE-3CE8C8655A5F}" destId="{46DA77E5-91DD-4F21-81EB-0A03EDD276FF}" srcOrd="1" destOrd="0" presId="urn:microsoft.com/office/officeart/2008/layout/NameandTitleOrganizationalChart"/>
    <dgm:cxn modelId="{88F15831-32BD-4DE5-966A-3A111F7D740E}" type="presParOf" srcId="{8F8DB6E2-215B-4E4C-92BE-3CE8C8655A5F}" destId="{3808C80E-9915-4D69-8A96-C390B29A8BA2}" srcOrd="2" destOrd="0" presId="urn:microsoft.com/office/officeart/2008/layout/NameandTitleOrganizationalChart"/>
    <dgm:cxn modelId="{F2776CE1-7A23-443A-B44F-193E01402948}" type="presParOf" srcId="{EC82817B-7053-492F-90E1-009AA155231C}" destId="{A1FB27B5-BBA0-4BB9-9617-5E7C627F8DEF}" srcOrd="1" destOrd="0" presId="urn:microsoft.com/office/officeart/2008/layout/NameandTitleOrganizationalChart"/>
    <dgm:cxn modelId="{721018A1-04DC-4AE2-B80B-40BC8029491B}" type="presParOf" srcId="{A1FB27B5-BBA0-4BB9-9617-5E7C627F8DEF}" destId="{4B93C5D8-6E72-40E9-956D-980EE38E2AD6}" srcOrd="0" destOrd="0" presId="urn:microsoft.com/office/officeart/2008/layout/NameandTitleOrganizationalChart"/>
    <dgm:cxn modelId="{8AA1F608-BF37-4366-ADB0-C9534E240AFE}" type="presParOf" srcId="{A1FB27B5-BBA0-4BB9-9617-5E7C627F8DEF}" destId="{BDE8E0EB-83C4-47F6-AB44-A569A8B30AD5}" srcOrd="1" destOrd="0" presId="urn:microsoft.com/office/officeart/2008/layout/NameandTitleOrganizationalChart"/>
    <dgm:cxn modelId="{AE783042-4DD7-43F9-869E-18E4F221DA0B}" type="presParOf" srcId="{BDE8E0EB-83C4-47F6-AB44-A569A8B30AD5}" destId="{AC8F694B-E10C-4598-8AC4-08FA9CE88FB0}" srcOrd="0" destOrd="0" presId="urn:microsoft.com/office/officeart/2008/layout/NameandTitleOrganizationalChart"/>
    <dgm:cxn modelId="{67CB1BE6-B64B-4864-83FE-DBC39F6F400F}" type="presParOf" srcId="{AC8F694B-E10C-4598-8AC4-08FA9CE88FB0}" destId="{5C22FBAB-ABB9-4D1B-A4A7-CD4FB30C7084}" srcOrd="0" destOrd="0" presId="urn:microsoft.com/office/officeart/2008/layout/NameandTitleOrganizationalChart"/>
    <dgm:cxn modelId="{5651BF5B-AD32-4CF3-9359-422B684AB406}" type="presParOf" srcId="{AC8F694B-E10C-4598-8AC4-08FA9CE88FB0}" destId="{B6383509-A37C-4022-8680-45181380BC3E}" srcOrd="1" destOrd="0" presId="urn:microsoft.com/office/officeart/2008/layout/NameandTitleOrganizationalChart"/>
    <dgm:cxn modelId="{69901DBB-9A4E-4A2C-AB77-5F55F3248C5B}" type="presParOf" srcId="{AC8F694B-E10C-4598-8AC4-08FA9CE88FB0}" destId="{816202CF-C5E1-4D21-AD66-C0B43C7FFD9C}" srcOrd="2" destOrd="0" presId="urn:microsoft.com/office/officeart/2008/layout/NameandTitleOrganizationalChart"/>
    <dgm:cxn modelId="{D7F6665D-A8C5-4622-82CA-505F3C41BA52}" type="presParOf" srcId="{BDE8E0EB-83C4-47F6-AB44-A569A8B30AD5}" destId="{502E4241-8F92-46E8-92D3-6B9E5093598F}" srcOrd="1" destOrd="0" presId="urn:microsoft.com/office/officeart/2008/layout/NameandTitleOrganizationalChart"/>
    <dgm:cxn modelId="{7445A79F-976F-492B-9A05-6D23B50ABF9A}" type="presParOf" srcId="{BDE8E0EB-83C4-47F6-AB44-A569A8B30AD5}" destId="{93B92E3A-B871-42BE-962B-1F98384575E1}" srcOrd="2" destOrd="0" presId="urn:microsoft.com/office/officeart/2008/layout/NameandTitleOrganizationalChart"/>
    <dgm:cxn modelId="{AB6E9F45-F2B0-43EC-8628-A1B8F213B3F0}" type="presParOf" srcId="{A1FB27B5-BBA0-4BB9-9617-5E7C627F8DEF}" destId="{8D39F370-F671-461F-A5AE-62EC560E4BF2}" srcOrd="2" destOrd="0" presId="urn:microsoft.com/office/officeart/2008/layout/NameandTitleOrganizationalChart"/>
    <dgm:cxn modelId="{3D58AEBD-3C6D-472F-9C3B-D23DD1655DFB}" type="presParOf" srcId="{A1FB27B5-BBA0-4BB9-9617-5E7C627F8DEF}" destId="{C892AEF9-C33B-44E0-BF9E-CA071C9E7482}" srcOrd="3" destOrd="0" presId="urn:microsoft.com/office/officeart/2008/layout/NameandTitleOrganizationalChart"/>
    <dgm:cxn modelId="{B40DBA02-166E-43A4-B544-DF25F36B28CC}" type="presParOf" srcId="{C892AEF9-C33B-44E0-BF9E-CA071C9E7482}" destId="{476A233C-F2E7-4CB0-A194-008F8F25E75A}" srcOrd="0" destOrd="0" presId="urn:microsoft.com/office/officeart/2008/layout/NameandTitleOrganizationalChart"/>
    <dgm:cxn modelId="{9ED408BB-EF21-461F-9C29-69B8A11FBDE5}" type="presParOf" srcId="{476A233C-F2E7-4CB0-A194-008F8F25E75A}" destId="{992F1715-929A-49F1-BF21-EBC5A39982F9}" srcOrd="0" destOrd="0" presId="urn:microsoft.com/office/officeart/2008/layout/NameandTitleOrganizationalChart"/>
    <dgm:cxn modelId="{03BC9096-068C-4D6A-AF36-00F8736804AC}" type="presParOf" srcId="{476A233C-F2E7-4CB0-A194-008F8F25E75A}" destId="{1DC3FB1F-A039-44EF-B0CF-B1CEC04D0856}" srcOrd="1" destOrd="0" presId="urn:microsoft.com/office/officeart/2008/layout/NameandTitleOrganizationalChart"/>
    <dgm:cxn modelId="{288B7CC4-E224-4741-BB7B-104A46E1BAEA}" type="presParOf" srcId="{476A233C-F2E7-4CB0-A194-008F8F25E75A}" destId="{7559192D-4C07-49C5-95AA-898888E564A5}" srcOrd="2" destOrd="0" presId="urn:microsoft.com/office/officeart/2008/layout/NameandTitleOrganizationalChart"/>
    <dgm:cxn modelId="{EDD0C900-96A2-4AA4-B327-C14DC2B45EBB}" type="presParOf" srcId="{C892AEF9-C33B-44E0-BF9E-CA071C9E7482}" destId="{E2CCCF45-77A1-41B7-89B7-95952D300DAE}" srcOrd="1" destOrd="0" presId="urn:microsoft.com/office/officeart/2008/layout/NameandTitleOrganizationalChart"/>
    <dgm:cxn modelId="{7E71BBE5-C919-4BCA-BAC1-70BE50433DFA}" type="presParOf" srcId="{C892AEF9-C33B-44E0-BF9E-CA071C9E7482}" destId="{08ABF7E7-C0BE-43A5-BE87-A47A21597281}" srcOrd="2" destOrd="0" presId="urn:microsoft.com/office/officeart/2008/layout/NameandTitleOrganizationalChart"/>
    <dgm:cxn modelId="{0221CAE5-FE7D-4973-8771-4543800EFCC0}" type="presParOf" srcId="{A1FB27B5-BBA0-4BB9-9617-5E7C627F8DEF}" destId="{F2225BE6-DF09-4521-A2D9-10C027D38380}" srcOrd="4" destOrd="0" presId="urn:microsoft.com/office/officeart/2008/layout/NameandTitleOrganizationalChart"/>
    <dgm:cxn modelId="{6EA30254-D371-4448-91E7-4D4F796C12D9}" type="presParOf" srcId="{A1FB27B5-BBA0-4BB9-9617-5E7C627F8DEF}" destId="{EAA95ED8-8257-4E0A-848E-5B0BF9900908}" srcOrd="5" destOrd="0" presId="urn:microsoft.com/office/officeart/2008/layout/NameandTitleOrganizationalChart"/>
    <dgm:cxn modelId="{5F035B95-9663-4CE7-A0B0-B9A382991EAD}" type="presParOf" srcId="{EAA95ED8-8257-4E0A-848E-5B0BF9900908}" destId="{F664400E-2741-44A5-93AE-A944C80D1650}" srcOrd="0" destOrd="0" presId="urn:microsoft.com/office/officeart/2008/layout/NameandTitleOrganizationalChart"/>
    <dgm:cxn modelId="{17128EF5-203E-43C9-AB87-F9F1278D32A7}" type="presParOf" srcId="{F664400E-2741-44A5-93AE-A944C80D1650}" destId="{A136698F-2F6F-41C2-8216-3392F2A81270}" srcOrd="0" destOrd="0" presId="urn:microsoft.com/office/officeart/2008/layout/NameandTitleOrganizationalChart"/>
    <dgm:cxn modelId="{191DC346-3C89-427F-B5F4-A942F65CD6E1}" type="presParOf" srcId="{F664400E-2741-44A5-93AE-A944C80D1650}" destId="{80156277-1C87-4ACB-BC1D-7157606D9A93}" srcOrd="1" destOrd="0" presId="urn:microsoft.com/office/officeart/2008/layout/NameandTitleOrganizationalChart"/>
    <dgm:cxn modelId="{52A85840-EF1B-4F93-8D1B-60B4B178CF31}" type="presParOf" srcId="{F664400E-2741-44A5-93AE-A944C80D1650}" destId="{F001929A-ABAB-4024-8525-F6823D5B8D54}" srcOrd="2" destOrd="0" presId="urn:microsoft.com/office/officeart/2008/layout/NameandTitleOrganizationalChart"/>
    <dgm:cxn modelId="{0A77C9F0-A80E-46A6-8C02-2F6D7C98341E}" type="presParOf" srcId="{EAA95ED8-8257-4E0A-848E-5B0BF9900908}" destId="{68CE1D77-5909-4731-A1A8-D4F6F14DEB83}" srcOrd="1" destOrd="0" presId="urn:microsoft.com/office/officeart/2008/layout/NameandTitleOrganizationalChart"/>
    <dgm:cxn modelId="{E5BB7E72-F12C-42A8-8268-46E42B4DC66E}" type="presParOf" srcId="{EAA95ED8-8257-4E0A-848E-5B0BF9900908}" destId="{B4FF6727-AD00-435E-9A75-B1985733936C}" srcOrd="2" destOrd="0" presId="urn:microsoft.com/office/officeart/2008/layout/NameandTitleOrganizationalChart"/>
    <dgm:cxn modelId="{74065BE7-E899-4044-95B2-F45E10FEDA28}" type="presParOf" srcId="{A1FB27B5-BBA0-4BB9-9617-5E7C627F8DEF}" destId="{83C12139-E5F9-4D3E-A5EA-5B6A7C4F93E3}" srcOrd="6" destOrd="0" presId="urn:microsoft.com/office/officeart/2008/layout/NameandTitleOrganizationalChart"/>
    <dgm:cxn modelId="{90245178-8B68-4C0F-A143-0217C7943363}" type="presParOf" srcId="{A1FB27B5-BBA0-4BB9-9617-5E7C627F8DEF}" destId="{7CA2A4BB-83DE-480A-A16F-01685E0B2790}" srcOrd="7" destOrd="0" presId="urn:microsoft.com/office/officeart/2008/layout/NameandTitleOrganizationalChart"/>
    <dgm:cxn modelId="{BFCB3BD4-69F8-4C1A-85C9-FFA8AB4FEE13}" type="presParOf" srcId="{7CA2A4BB-83DE-480A-A16F-01685E0B2790}" destId="{B56580A5-8026-4AEE-B585-5D557A97CF60}" srcOrd="0" destOrd="0" presId="urn:microsoft.com/office/officeart/2008/layout/NameandTitleOrganizationalChart"/>
    <dgm:cxn modelId="{5032F92B-72B1-4776-B9AF-8093B17AA613}" type="presParOf" srcId="{B56580A5-8026-4AEE-B585-5D557A97CF60}" destId="{A2F0A7B9-2A6A-4801-8A40-3A958C0FA45C}" srcOrd="0" destOrd="0" presId="urn:microsoft.com/office/officeart/2008/layout/NameandTitleOrganizationalChart"/>
    <dgm:cxn modelId="{B0801539-1B79-407F-B4F2-E51521C18DB0}" type="presParOf" srcId="{B56580A5-8026-4AEE-B585-5D557A97CF60}" destId="{79784CF6-16E5-4192-BD2E-B8BBE1A356C1}" srcOrd="1" destOrd="0" presId="urn:microsoft.com/office/officeart/2008/layout/NameandTitleOrganizationalChart"/>
    <dgm:cxn modelId="{63B5443E-976C-4543-87F6-A957531204FB}" type="presParOf" srcId="{B56580A5-8026-4AEE-B585-5D557A97CF60}" destId="{BFBE497B-4167-4DB3-835B-159E29782473}" srcOrd="2" destOrd="0" presId="urn:microsoft.com/office/officeart/2008/layout/NameandTitleOrganizationalChart"/>
    <dgm:cxn modelId="{83749971-0351-42C5-8617-F5BFF09200EF}" type="presParOf" srcId="{7CA2A4BB-83DE-480A-A16F-01685E0B2790}" destId="{4AFFE082-0067-4BBE-A89D-7D091C98DEA1}" srcOrd="1" destOrd="0" presId="urn:microsoft.com/office/officeart/2008/layout/NameandTitleOrganizationalChart"/>
    <dgm:cxn modelId="{243AD1DC-6251-4970-B552-B43723532C3F}" type="presParOf" srcId="{7CA2A4BB-83DE-480A-A16F-01685E0B2790}" destId="{5C480F31-7D84-4DAD-B635-9426C27E17B7}" srcOrd="2" destOrd="0" presId="urn:microsoft.com/office/officeart/2008/layout/NameandTitleOrganizationalChart"/>
    <dgm:cxn modelId="{E782BE9A-468A-404D-A783-8A5508830F49}" type="presParOf" srcId="{A1FB27B5-BBA0-4BB9-9617-5E7C627F8DEF}" destId="{21C54A10-56FC-4328-87BF-2C57C1C21918}" srcOrd="8" destOrd="0" presId="urn:microsoft.com/office/officeart/2008/layout/NameandTitleOrganizationalChart"/>
    <dgm:cxn modelId="{16FDC115-B636-4514-AE0B-F1632D46BF3B}" type="presParOf" srcId="{A1FB27B5-BBA0-4BB9-9617-5E7C627F8DEF}" destId="{19915D83-5EB4-445B-BCE5-7349D4AC5511}" srcOrd="9" destOrd="0" presId="urn:microsoft.com/office/officeart/2008/layout/NameandTitleOrganizationalChart"/>
    <dgm:cxn modelId="{E99D9804-3CB5-4CDC-8946-0C4434DFF77E}" type="presParOf" srcId="{19915D83-5EB4-445B-BCE5-7349D4AC5511}" destId="{B6E2E398-AFB3-43D5-8882-1E088888D32F}" srcOrd="0" destOrd="0" presId="urn:microsoft.com/office/officeart/2008/layout/NameandTitleOrganizationalChart"/>
    <dgm:cxn modelId="{CB82AE77-5D35-4945-959D-6619CC4CA0A1}" type="presParOf" srcId="{B6E2E398-AFB3-43D5-8882-1E088888D32F}" destId="{9A720080-55D6-4879-AF50-1E7B867C3EB7}" srcOrd="0" destOrd="0" presId="urn:microsoft.com/office/officeart/2008/layout/NameandTitleOrganizationalChart"/>
    <dgm:cxn modelId="{6CF6A5A9-0C77-4AD0-A88A-50EC5002735F}" type="presParOf" srcId="{B6E2E398-AFB3-43D5-8882-1E088888D32F}" destId="{0B086CBA-BDA9-42DA-9B61-BC8191DA61EF}" srcOrd="1" destOrd="0" presId="urn:microsoft.com/office/officeart/2008/layout/NameandTitleOrganizationalChart"/>
    <dgm:cxn modelId="{78E88EFC-645F-4795-8D9A-8E73A1AECE3C}" type="presParOf" srcId="{B6E2E398-AFB3-43D5-8882-1E088888D32F}" destId="{016CBF90-DEA3-4751-BC6E-9ED5027350F2}" srcOrd="2" destOrd="0" presId="urn:microsoft.com/office/officeart/2008/layout/NameandTitleOrganizationalChart"/>
    <dgm:cxn modelId="{37EBED18-662B-425E-9018-E58AB14B9EE1}" type="presParOf" srcId="{19915D83-5EB4-445B-BCE5-7349D4AC5511}" destId="{927497B0-1FC7-4470-A3D3-2886092AC1EC}" srcOrd="1" destOrd="0" presId="urn:microsoft.com/office/officeart/2008/layout/NameandTitleOrganizationalChart"/>
    <dgm:cxn modelId="{9BD59F68-4131-4768-8191-44C6D02C7F65}" type="presParOf" srcId="{19915D83-5EB4-445B-BCE5-7349D4AC5511}" destId="{733D8C6A-04AB-49AA-985F-2961B83C8334}" srcOrd="2" destOrd="0" presId="urn:microsoft.com/office/officeart/2008/layout/NameandTitleOrganizationalChart"/>
    <dgm:cxn modelId="{64522B53-BB39-4E25-9F12-9EE9CB62C5AF}" type="presParOf" srcId="{EC82817B-7053-492F-90E1-009AA155231C}" destId="{4424A0D7-6746-436E-9E40-96140373795D}" srcOrd="2" destOrd="0" presId="urn:microsoft.com/office/officeart/2008/layout/NameandTitleOrganizationalChart"/>
    <dgm:cxn modelId="{27E49193-3779-43F5-8B9A-111DF63FEFC8}" type="presParOf" srcId="{B2D5286E-A926-4A44-83FB-EF2C812D1853}" destId="{1B19974D-59FD-409C-B02C-0B7B5F3229F8}" srcOrd="2" destOrd="0" presId="urn:microsoft.com/office/officeart/2008/layout/NameandTitleOrganizationalChar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72EEC-F0E2-4E22-BE78-B6EAE6705B3F}">
      <dsp:nvSpPr>
        <dsp:cNvPr id="0" name=""/>
        <dsp:cNvSpPr/>
      </dsp:nvSpPr>
      <dsp:spPr>
        <a:xfrm>
          <a:off x="1130396" y="190276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SMOTE</a:t>
          </a:r>
          <a:endParaRPr lang="en-IN" sz="1100" b="1" kern="1200" dirty="0">
            <a:solidFill>
              <a:schemeClr val="tx1"/>
            </a:solidFill>
          </a:endParaRPr>
        </a:p>
      </dsp:txBody>
      <dsp:txXfrm>
        <a:off x="1333877" y="2077443"/>
        <a:ext cx="906916" cy="778537"/>
      </dsp:txXfrm>
    </dsp:sp>
    <dsp:sp modelId="{70BB7456-C906-4424-8E35-34F17BB734B7}">
      <dsp:nvSpPr>
        <dsp:cNvPr id="0" name=""/>
        <dsp:cNvSpPr/>
      </dsp:nvSpPr>
      <dsp:spPr>
        <a:xfrm>
          <a:off x="1161745" y="2406987"/>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CBE751-FCD1-49FD-9F61-94E5555F3428}">
      <dsp:nvSpPr>
        <dsp:cNvPr id="0" name=""/>
        <dsp:cNvSpPr/>
      </dsp:nvSpPr>
      <dsp:spPr>
        <a:xfrm>
          <a:off x="0" y="1279646"/>
          <a:ext cx="1313878" cy="1127891"/>
        </a:xfrm>
        <a:prstGeom prst="hexagon">
          <a:avLst>
            <a:gd name="adj" fmla="val 25000"/>
            <a:gd name="vf" fmla="val 115470"/>
          </a:avLst>
        </a:prstGeom>
        <a:blipFill>
          <a:blip xmlns:r="http://schemas.openxmlformats.org/officeDocument/2006/relationships" r:embed="rId1"/>
          <a:srcRect/>
          <a:stretch>
            <a:fillRect l="-24000" r="-24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23AA81-66ED-42B9-A55B-8A750933763D}">
      <dsp:nvSpPr>
        <dsp:cNvPr id="0" name=""/>
        <dsp:cNvSpPr/>
      </dsp:nvSpPr>
      <dsp:spPr>
        <a:xfrm>
          <a:off x="899891" y="2257262"/>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40EC9D-AE10-41DC-B064-205DAE8F522A}">
      <dsp:nvSpPr>
        <dsp:cNvPr id="0" name=""/>
        <dsp:cNvSpPr/>
      </dsp:nvSpPr>
      <dsp:spPr>
        <a:xfrm>
          <a:off x="2260793" y="1275793"/>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Matplotlib</a:t>
          </a:r>
          <a:endParaRPr lang="en-IN" sz="1100" b="1" kern="1200" dirty="0">
            <a:solidFill>
              <a:schemeClr val="tx1"/>
            </a:solidFill>
          </a:endParaRPr>
        </a:p>
      </dsp:txBody>
      <dsp:txXfrm>
        <a:off x="2464274" y="1450470"/>
        <a:ext cx="906916" cy="778537"/>
      </dsp:txXfrm>
    </dsp:sp>
    <dsp:sp modelId="{E4930845-C7EE-48B6-BACA-8B982D2D92C9}">
      <dsp:nvSpPr>
        <dsp:cNvPr id="0" name=""/>
        <dsp:cNvSpPr/>
      </dsp:nvSpPr>
      <dsp:spPr>
        <a:xfrm>
          <a:off x="3164372" y="225175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E6AD1-ACC9-4482-902A-B7227BA27CB8}">
      <dsp:nvSpPr>
        <dsp:cNvPr id="0" name=""/>
        <dsp:cNvSpPr/>
      </dsp:nvSpPr>
      <dsp:spPr>
        <a:xfrm>
          <a:off x="3429000" y="1866897"/>
          <a:ext cx="1313878" cy="1127891"/>
        </a:xfrm>
        <a:prstGeom prst="hexagon">
          <a:avLst>
            <a:gd name="adj" fmla="val 25000"/>
            <a:gd name="vf" fmla="val 115470"/>
          </a:avLst>
        </a:prstGeom>
        <a:blipFill dpi="0" rotWithShape="1">
          <a:blip xmlns:r="http://schemas.openxmlformats.org/officeDocument/2006/relationships" r:embed="rId2"/>
          <a:srcRect/>
          <a:stretch>
            <a:fillRect l="-11599" t="-13512" r="-5844" b="-15674"/>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ACE34-2823-47F7-B6C0-40BD539E478B}">
      <dsp:nvSpPr>
        <dsp:cNvPr id="0" name=""/>
        <dsp:cNvSpPr/>
      </dsp:nvSpPr>
      <dsp:spPr>
        <a:xfrm>
          <a:off x="3422538" y="240258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6D6160-771A-42D0-A78A-42216DE95B5B}">
      <dsp:nvSpPr>
        <dsp:cNvPr id="0" name=""/>
        <dsp:cNvSpPr/>
      </dsp:nvSpPr>
      <dsp:spPr>
        <a:xfrm>
          <a:off x="1130396" y="655975"/>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Pandas</a:t>
          </a:r>
          <a:endParaRPr lang="en-IN" sz="1100" b="1" kern="1200" dirty="0">
            <a:solidFill>
              <a:schemeClr val="tx1"/>
            </a:solidFill>
          </a:endParaRPr>
        </a:p>
      </dsp:txBody>
      <dsp:txXfrm>
        <a:off x="1333877" y="830652"/>
        <a:ext cx="906916" cy="778537"/>
      </dsp:txXfrm>
    </dsp:sp>
    <dsp:sp modelId="{2763A259-FBF4-4EF1-A386-471093DEF11E}">
      <dsp:nvSpPr>
        <dsp:cNvPr id="0" name=""/>
        <dsp:cNvSpPr/>
      </dsp:nvSpPr>
      <dsp:spPr>
        <a:xfrm>
          <a:off x="2024755" y="67138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B25F6-AEF0-47E2-8157-A83EFA10179D}">
      <dsp:nvSpPr>
        <dsp:cNvPr id="0" name=""/>
        <dsp:cNvSpPr/>
      </dsp:nvSpPr>
      <dsp:spPr>
        <a:xfrm>
          <a:off x="2260793" y="29001"/>
          <a:ext cx="1313878" cy="1127891"/>
        </a:xfrm>
        <a:prstGeom prst="hexagon">
          <a:avLst>
            <a:gd name="adj" fmla="val 25000"/>
            <a:gd name="vf" fmla="val 115470"/>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11584" t="1498" r="7634" b="2602"/>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89216F-0B68-4934-8CBE-97A99D8009B8}">
      <dsp:nvSpPr>
        <dsp:cNvPr id="0" name=""/>
        <dsp:cNvSpPr/>
      </dsp:nvSpPr>
      <dsp:spPr>
        <a:xfrm>
          <a:off x="2297673" y="52881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BAF1E-1E2B-4DF4-AA09-450656563408}">
      <dsp:nvSpPr>
        <dsp:cNvPr id="0" name=""/>
        <dsp:cNvSpPr/>
      </dsp:nvSpPr>
      <dsp:spPr>
        <a:xfrm>
          <a:off x="3390267" y="653773"/>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Minmax Scaler</a:t>
          </a:r>
          <a:endParaRPr lang="en-IN" sz="1100" b="1" kern="1200" dirty="0">
            <a:solidFill>
              <a:schemeClr val="tx1"/>
            </a:solidFill>
          </a:endParaRPr>
        </a:p>
      </dsp:txBody>
      <dsp:txXfrm>
        <a:off x="3593748" y="828450"/>
        <a:ext cx="906916" cy="778537"/>
      </dsp:txXfrm>
    </dsp:sp>
    <dsp:sp modelId="{8B5A1524-9F68-4B14-9648-2A0BD9D72FC0}">
      <dsp:nvSpPr>
        <dsp:cNvPr id="0" name=""/>
        <dsp:cNvSpPr/>
      </dsp:nvSpPr>
      <dsp:spPr>
        <a:xfrm>
          <a:off x="4527118" y="115304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E3D8D0-534A-41E4-A782-8F17404DA7EC}">
      <dsp:nvSpPr>
        <dsp:cNvPr id="0" name=""/>
        <dsp:cNvSpPr/>
      </dsp:nvSpPr>
      <dsp:spPr>
        <a:xfrm>
          <a:off x="4520664" y="1287903"/>
          <a:ext cx="1313878" cy="1127891"/>
        </a:xfrm>
        <a:prstGeom prst="hexagon">
          <a:avLst>
            <a:gd name="adj" fmla="val 25000"/>
            <a:gd name="vf" fmla="val 115470"/>
          </a:avLst>
        </a:prstGeom>
        <a:blipFill dpi="0" rotWithShape="1">
          <a:blip xmlns:r="http://schemas.openxmlformats.org/officeDocument/2006/relationships" r:embed="rId5"/>
          <a:srcRect/>
          <a:stretch>
            <a:fillRect l="1594" r="1656"/>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32895A-4055-41B8-ABA2-F00E0EE7E6E3}">
      <dsp:nvSpPr>
        <dsp:cNvPr id="0" name=""/>
        <dsp:cNvSpPr/>
      </dsp:nvSpPr>
      <dsp:spPr>
        <a:xfrm>
          <a:off x="4776985" y="130771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AF260-03A8-4E49-8A84-2E6D143413C0}">
      <dsp:nvSpPr>
        <dsp:cNvPr id="0" name=""/>
        <dsp:cNvSpPr/>
      </dsp:nvSpPr>
      <dsp:spPr>
        <a:xfrm>
          <a:off x="4520664" y="41112"/>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Chi-Squared Test</a:t>
          </a:r>
          <a:endParaRPr lang="en-IN" sz="1100" b="1" kern="1200" dirty="0">
            <a:solidFill>
              <a:schemeClr val="tx1"/>
            </a:solidFill>
          </a:endParaRPr>
        </a:p>
      </dsp:txBody>
      <dsp:txXfrm>
        <a:off x="4724145" y="215789"/>
        <a:ext cx="906916" cy="778537"/>
      </dsp:txXfrm>
    </dsp:sp>
    <dsp:sp modelId="{D6F7BFEF-192F-4EA2-988B-874518A771C9}">
      <dsp:nvSpPr>
        <dsp:cNvPr id="0" name=""/>
        <dsp:cNvSpPr/>
      </dsp:nvSpPr>
      <dsp:spPr>
        <a:xfrm>
          <a:off x="5657514" y="54643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AE1A1D-9CCD-4056-99C2-B473C3E541FF}">
      <dsp:nvSpPr>
        <dsp:cNvPr id="0" name=""/>
        <dsp:cNvSpPr/>
      </dsp:nvSpPr>
      <dsp:spPr>
        <a:xfrm>
          <a:off x="5651060" y="670287"/>
          <a:ext cx="1313878" cy="1127891"/>
        </a:xfrm>
        <a:prstGeom prst="hexagon">
          <a:avLst>
            <a:gd name="adj" fmla="val 25000"/>
            <a:gd name="vf" fmla="val 115470"/>
          </a:avLst>
        </a:prstGeom>
        <a:blipFill>
          <a:blip xmlns:r="http://schemas.openxmlformats.org/officeDocument/2006/relationships" r:embed="rId6"/>
          <a:srcRect/>
          <a:stretch>
            <a:fillRect l="-15000" r="-15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6CB3ED-4A20-477A-BD53-472B4B0AF597}">
      <dsp:nvSpPr>
        <dsp:cNvPr id="0" name=""/>
        <dsp:cNvSpPr/>
      </dsp:nvSpPr>
      <dsp:spPr>
        <a:xfrm>
          <a:off x="5912914" y="695058"/>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98D1C3-C696-4B64-86F4-A59B93EF0A44}">
      <dsp:nvSpPr>
        <dsp:cNvPr id="0" name=""/>
        <dsp:cNvSpPr/>
      </dsp:nvSpPr>
      <dsp:spPr>
        <a:xfrm>
          <a:off x="5651060" y="191487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ANOVA Test</a:t>
          </a:r>
          <a:endParaRPr lang="en-IN" sz="1100" b="1" kern="1200" dirty="0">
            <a:solidFill>
              <a:schemeClr val="tx1"/>
            </a:solidFill>
          </a:endParaRPr>
        </a:p>
      </dsp:txBody>
      <dsp:txXfrm>
        <a:off x="5854541" y="2089553"/>
        <a:ext cx="906916" cy="778537"/>
      </dsp:txXfrm>
    </dsp:sp>
    <dsp:sp modelId="{ED1774E2-F925-4D85-B51D-D296CEF13294}">
      <dsp:nvSpPr>
        <dsp:cNvPr id="0" name=""/>
        <dsp:cNvSpPr/>
      </dsp:nvSpPr>
      <dsp:spPr>
        <a:xfrm>
          <a:off x="5911070" y="2902952"/>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8D3A4-3C66-43B7-8BFD-37A7C9A0A278}">
      <dsp:nvSpPr>
        <dsp:cNvPr id="0" name=""/>
        <dsp:cNvSpPr/>
      </dsp:nvSpPr>
      <dsp:spPr>
        <a:xfrm>
          <a:off x="4520664" y="2532492"/>
          <a:ext cx="1313878" cy="1127891"/>
        </a:xfrm>
        <a:prstGeom prst="hexagon">
          <a:avLst>
            <a:gd name="adj" fmla="val 25000"/>
            <a:gd name="vf" fmla="val 115470"/>
          </a:avLst>
        </a:prstGeom>
        <a:blipFill>
          <a:blip xmlns:r="http://schemas.openxmlformats.org/officeDocument/2006/relationships" r:embed="rId7"/>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E73D3B-23C7-4E73-9CEF-9733A416F5B6}">
      <dsp:nvSpPr>
        <dsp:cNvPr id="0" name=""/>
        <dsp:cNvSpPr/>
      </dsp:nvSpPr>
      <dsp:spPr>
        <a:xfrm>
          <a:off x="5667656" y="3027355"/>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209224-E32D-4102-97B9-7A81F881556F}">
      <dsp:nvSpPr>
        <dsp:cNvPr id="0" name=""/>
        <dsp:cNvSpPr/>
      </dsp:nvSpPr>
      <dsp:spPr>
        <a:xfrm>
          <a:off x="2259871" y="252533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SVC</a:t>
          </a:r>
          <a:endParaRPr lang="en-IN" sz="1100" b="1" kern="1200" dirty="0">
            <a:solidFill>
              <a:schemeClr val="tx1"/>
            </a:solidFill>
          </a:endParaRPr>
        </a:p>
      </dsp:txBody>
      <dsp:txXfrm>
        <a:off x="2463352" y="2700013"/>
        <a:ext cx="906916" cy="778537"/>
      </dsp:txXfrm>
    </dsp:sp>
    <dsp:sp modelId="{7CDB6C9A-5187-406C-8801-95BB36FBA058}">
      <dsp:nvSpPr>
        <dsp:cNvPr id="0" name=""/>
        <dsp:cNvSpPr/>
      </dsp:nvSpPr>
      <dsp:spPr>
        <a:xfrm>
          <a:off x="2296751" y="3025154"/>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852AF7-E8E3-48C8-9B76-5495ACC8E136}">
      <dsp:nvSpPr>
        <dsp:cNvPr id="0" name=""/>
        <dsp:cNvSpPr/>
      </dsp:nvSpPr>
      <dsp:spPr>
        <a:xfrm>
          <a:off x="1129474" y="3152310"/>
          <a:ext cx="1313878" cy="1127891"/>
        </a:xfrm>
        <a:prstGeom prst="hexagon">
          <a:avLst>
            <a:gd name="adj" fmla="val 25000"/>
            <a:gd name="vf" fmla="val 115470"/>
          </a:avLst>
        </a:prstGeom>
        <a:blipFill dpi="0" rotWithShape="1">
          <a:blip xmlns:r="http://schemas.openxmlformats.org/officeDocument/2006/relationships" r:embed="rId8"/>
          <a:srcRect/>
          <a:stretch>
            <a:fillRect l="-48284" t="-238" r="-4478" b="238"/>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C90F21-29BB-46D5-BE74-010710EE048E}">
      <dsp:nvSpPr>
        <dsp:cNvPr id="0" name=""/>
        <dsp:cNvSpPr/>
      </dsp:nvSpPr>
      <dsp:spPr>
        <a:xfrm>
          <a:off x="2023833" y="316827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385058-0D5A-4F6B-8097-F37000007DBB}">
      <dsp:nvSpPr>
        <dsp:cNvPr id="0" name=""/>
        <dsp:cNvSpPr/>
      </dsp:nvSpPr>
      <dsp:spPr>
        <a:xfrm>
          <a:off x="6775924" y="2546804"/>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Random Forest</a:t>
          </a:r>
          <a:endParaRPr lang="en-IN" sz="1100" b="1" kern="1200" dirty="0">
            <a:solidFill>
              <a:schemeClr val="tx1"/>
            </a:solidFill>
          </a:endParaRPr>
        </a:p>
      </dsp:txBody>
      <dsp:txXfrm>
        <a:off x="6979405" y="2721481"/>
        <a:ext cx="906916" cy="778537"/>
      </dsp:txXfrm>
    </dsp:sp>
    <dsp:sp modelId="{B22272AC-A9AE-43E8-850B-212CA5BFAED6}">
      <dsp:nvSpPr>
        <dsp:cNvPr id="0" name=""/>
        <dsp:cNvSpPr/>
      </dsp:nvSpPr>
      <dsp:spPr>
        <a:xfrm>
          <a:off x="7035934" y="353487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36CD5A-576A-47EE-9266-29D406562E47}">
      <dsp:nvSpPr>
        <dsp:cNvPr id="0" name=""/>
        <dsp:cNvSpPr/>
      </dsp:nvSpPr>
      <dsp:spPr>
        <a:xfrm>
          <a:off x="5645528" y="3164420"/>
          <a:ext cx="1313878" cy="1127891"/>
        </a:xfrm>
        <a:prstGeom prst="hexagon">
          <a:avLst>
            <a:gd name="adj" fmla="val 25000"/>
            <a:gd name="vf" fmla="val 115470"/>
          </a:avLst>
        </a:prstGeom>
        <a:blipFill>
          <a:blip xmlns:r="http://schemas.openxmlformats.org/officeDocument/2006/relationships" r:embed="rId9"/>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0444E-5C52-4828-8208-AACA5DB30305}">
      <dsp:nvSpPr>
        <dsp:cNvPr id="0" name=""/>
        <dsp:cNvSpPr/>
      </dsp:nvSpPr>
      <dsp:spPr>
        <a:xfrm>
          <a:off x="6792521" y="365928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5D9897-481E-418B-AAB1-A6908584DEE0}">
      <dsp:nvSpPr>
        <dsp:cNvPr id="0" name=""/>
        <dsp:cNvSpPr/>
      </dsp:nvSpPr>
      <dsp:spPr>
        <a:xfrm>
          <a:off x="6780535" y="53222"/>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Naïve Bayes</a:t>
          </a:r>
          <a:endParaRPr lang="en-IN" sz="1100" b="1" kern="1200" dirty="0">
            <a:solidFill>
              <a:schemeClr val="tx1"/>
            </a:solidFill>
          </a:endParaRPr>
        </a:p>
      </dsp:txBody>
      <dsp:txXfrm>
        <a:off x="6984016" y="227899"/>
        <a:ext cx="906916" cy="778537"/>
      </dsp:txXfrm>
    </dsp:sp>
    <dsp:sp modelId="{673DA47F-42AF-47F7-80E7-EE1D3C889B6A}">
      <dsp:nvSpPr>
        <dsp:cNvPr id="0" name=""/>
        <dsp:cNvSpPr/>
      </dsp:nvSpPr>
      <dsp:spPr>
        <a:xfrm>
          <a:off x="7688724" y="104515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E1C0D2-251C-422F-842F-6F225D760BE0}">
      <dsp:nvSpPr>
        <dsp:cNvPr id="0" name=""/>
        <dsp:cNvSpPr/>
      </dsp:nvSpPr>
      <dsp:spPr>
        <a:xfrm>
          <a:off x="6780535" y="1298362"/>
          <a:ext cx="1313878" cy="1127891"/>
        </a:xfrm>
        <a:prstGeom prst="hexagon">
          <a:avLst>
            <a:gd name="adj" fmla="val 25000"/>
            <a:gd name="vf" fmla="val 115470"/>
          </a:avLst>
        </a:prstGeom>
        <a:blipFill dpi="0" rotWithShape="1">
          <a:blip xmlns:r="http://schemas.openxmlformats.org/officeDocument/2006/relationships" r:embed="rId10"/>
          <a:srcRect/>
          <a:stretch>
            <a:fillRect l="-4479" t="-1277" r="-14072" b="127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AC75CF-427D-4EEF-9082-CA2014E4E184}">
      <dsp:nvSpPr>
        <dsp:cNvPr id="0" name=""/>
        <dsp:cNvSpPr/>
      </dsp:nvSpPr>
      <dsp:spPr>
        <a:xfrm>
          <a:off x="7688724" y="1304967"/>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BEFAEE-B0EC-487A-9BA9-18D005CAC0CF}">
      <dsp:nvSpPr>
        <dsp:cNvPr id="0" name=""/>
        <dsp:cNvSpPr/>
      </dsp:nvSpPr>
      <dsp:spPr>
        <a:xfrm>
          <a:off x="3385657" y="3157264"/>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XGBClassifier</a:t>
          </a:r>
          <a:endParaRPr lang="en-IN" sz="1100" b="1" kern="1200" dirty="0">
            <a:solidFill>
              <a:schemeClr val="tx1"/>
            </a:solidFill>
          </a:endParaRPr>
        </a:p>
      </dsp:txBody>
      <dsp:txXfrm>
        <a:off x="3589138" y="3331941"/>
        <a:ext cx="906916" cy="778537"/>
      </dsp:txXfrm>
    </dsp:sp>
    <dsp:sp modelId="{84406ED1-4679-48CC-A061-38F5F700CBDD}">
      <dsp:nvSpPr>
        <dsp:cNvPr id="0" name=""/>
        <dsp:cNvSpPr/>
      </dsp:nvSpPr>
      <dsp:spPr>
        <a:xfrm>
          <a:off x="3645667" y="414533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7B18E8-FE4D-4974-B419-5679503E35EB}">
      <dsp:nvSpPr>
        <dsp:cNvPr id="0" name=""/>
        <dsp:cNvSpPr/>
      </dsp:nvSpPr>
      <dsp:spPr>
        <a:xfrm>
          <a:off x="2255260" y="3774880"/>
          <a:ext cx="1313878" cy="1127891"/>
        </a:xfrm>
        <a:prstGeom prst="hexagon">
          <a:avLst>
            <a:gd name="adj" fmla="val 25000"/>
            <a:gd name="vf" fmla="val 115470"/>
          </a:avLst>
        </a:prstGeom>
        <a:blipFill dpi="0" rotWithShape="1">
          <a:blip xmlns:r="http://schemas.openxmlformats.org/officeDocument/2006/relationships" r:embed="rId11"/>
          <a:srcRect/>
          <a:stretch>
            <a:fillRect l="-88590" t="-2315" r="6590" b="2315"/>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FB7103-DB7E-4B93-AE21-3A3595C3FC14}">
      <dsp:nvSpPr>
        <dsp:cNvPr id="0" name=""/>
        <dsp:cNvSpPr/>
      </dsp:nvSpPr>
      <dsp:spPr>
        <a:xfrm>
          <a:off x="3402253" y="4269743"/>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C884F0-B6CA-4BD1-BC10-8B78351F080A}">
      <dsp:nvSpPr>
        <dsp:cNvPr id="0" name=""/>
        <dsp:cNvSpPr/>
      </dsp:nvSpPr>
      <dsp:spPr>
        <a:xfrm>
          <a:off x="5642762" y="4405707"/>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LGBMClassifier</a:t>
          </a:r>
          <a:endParaRPr lang="en-IN" sz="1100" b="1" kern="1200" dirty="0">
            <a:solidFill>
              <a:schemeClr val="tx1"/>
            </a:solidFill>
          </a:endParaRPr>
        </a:p>
      </dsp:txBody>
      <dsp:txXfrm>
        <a:off x="5846243" y="4580384"/>
        <a:ext cx="906916" cy="778537"/>
      </dsp:txXfrm>
    </dsp:sp>
    <dsp:sp modelId="{84D4C211-B5C4-4075-920B-F21446C7C265}">
      <dsp:nvSpPr>
        <dsp:cNvPr id="0" name=""/>
        <dsp:cNvSpPr/>
      </dsp:nvSpPr>
      <dsp:spPr>
        <a:xfrm>
          <a:off x="5674111" y="4907726"/>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BF48C3-B663-4C93-97B6-F4E5E4479979}">
      <dsp:nvSpPr>
        <dsp:cNvPr id="0" name=""/>
        <dsp:cNvSpPr/>
      </dsp:nvSpPr>
      <dsp:spPr>
        <a:xfrm>
          <a:off x="4512365" y="3780935"/>
          <a:ext cx="1313878" cy="1127891"/>
        </a:xfrm>
        <a:prstGeom prst="hexagon">
          <a:avLst>
            <a:gd name="adj" fmla="val 25000"/>
            <a:gd name="vf" fmla="val 115470"/>
          </a:avLst>
        </a:prstGeom>
        <a:blipFill dpi="0" rotWithShape="1">
          <a:blip xmlns:r="http://schemas.openxmlformats.org/officeDocument/2006/relationships" r:embed="rId12"/>
          <a:srcRect/>
          <a:stretch>
            <a:fillRect l="-1842" t="1437" r="-80158" b="-1437"/>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6A8159-9C69-494A-83E2-8F9E3DF9C115}">
      <dsp:nvSpPr>
        <dsp:cNvPr id="0" name=""/>
        <dsp:cNvSpPr/>
      </dsp:nvSpPr>
      <dsp:spPr>
        <a:xfrm>
          <a:off x="5415945" y="4756900"/>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E5C892-2CD5-4E3A-A6A1-447E3216A837}">
      <dsp:nvSpPr>
        <dsp:cNvPr id="0" name=""/>
        <dsp:cNvSpPr/>
      </dsp:nvSpPr>
      <dsp:spPr>
        <a:xfrm>
          <a:off x="6776847" y="3794146"/>
          <a:ext cx="1313878" cy="1127891"/>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Cat Boosting</a:t>
          </a:r>
          <a:endParaRPr lang="en-IN" sz="1100" b="1" kern="1200" dirty="0">
            <a:solidFill>
              <a:schemeClr val="tx1"/>
            </a:solidFill>
          </a:endParaRPr>
        </a:p>
      </dsp:txBody>
      <dsp:txXfrm>
        <a:off x="6980328" y="3968823"/>
        <a:ext cx="906916" cy="778537"/>
      </dsp:txXfrm>
    </dsp:sp>
    <dsp:sp modelId="{3837202F-5B27-4C39-9A66-B928AE7BF363}">
      <dsp:nvSpPr>
        <dsp:cNvPr id="0" name=""/>
        <dsp:cNvSpPr/>
      </dsp:nvSpPr>
      <dsp:spPr>
        <a:xfrm>
          <a:off x="7923839" y="4289009"/>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AD466C-C789-4394-9AA1-1C46D7474BAE}">
      <dsp:nvSpPr>
        <dsp:cNvPr id="0" name=""/>
        <dsp:cNvSpPr/>
      </dsp:nvSpPr>
      <dsp:spPr>
        <a:xfrm>
          <a:off x="7906321" y="3176530"/>
          <a:ext cx="1313878" cy="1127891"/>
        </a:xfrm>
        <a:prstGeom prst="hexagon">
          <a:avLst>
            <a:gd name="adj" fmla="val 25000"/>
            <a:gd name="vf" fmla="val 115470"/>
          </a:avLst>
        </a:prstGeom>
        <a:blipFill dpi="0" rotWithShape="1">
          <a:blip xmlns:r="http://schemas.openxmlformats.org/officeDocument/2006/relationships" r:embed="rId13"/>
          <a:srcRect/>
          <a:stretch>
            <a:fillRect l="3251" t="-3079" r="-1" b="3079"/>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628A7D-CEC0-4E00-B1E3-9AD90493D58A}">
      <dsp:nvSpPr>
        <dsp:cNvPr id="0" name=""/>
        <dsp:cNvSpPr/>
      </dsp:nvSpPr>
      <dsp:spPr>
        <a:xfrm>
          <a:off x="8167253" y="4164605"/>
          <a:ext cx="153055" cy="132110"/>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4CCF7-BF8B-482B-A19F-FD72E24D7635}">
      <dsp:nvSpPr>
        <dsp:cNvPr id="0" name=""/>
        <dsp:cNvSpPr/>
      </dsp:nvSpPr>
      <dsp:spPr>
        <a:xfrm>
          <a:off x="7908817" y="1009391"/>
          <a:ext cx="1418656" cy="3827175"/>
        </a:xfrm>
        <a:prstGeom prst="wedgeRectCallout">
          <a:avLst>
            <a:gd name="adj1" fmla="val 0"/>
            <a:gd name="adj2" fmla="val 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Drawing out the ROC_AUC curve and selecting the best model with highest accuracy score and maximum area under the curve</a:t>
          </a:r>
          <a:endParaRPr lang="en-IN" sz="1200" kern="1200" dirty="0"/>
        </a:p>
      </dsp:txBody>
      <dsp:txXfrm>
        <a:off x="8088909" y="1009391"/>
        <a:ext cx="1238563" cy="3827175"/>
      </dsp:txXfrm>
    </dsp:sp>
    <dsp:sp modelId="{187893EC-499C-4727-AB70-10BB7EE65686}">
      <dsp:nvSpPr>
        <dsp:cNvPr id="0" name=""/>
        <dsp:cNvSpPr/>
      </dsp:nvSpPr>
      <dsp:spPr>
        <a:xfrm>
          <a:off x="7925807" y="0"/>
          <a:ext cx="1401666" cy="101326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Project Outcomes &amp; Conclusion</a:t>
          </a:r>
        </a:p>
      </dsp:txBody>
      <dsp:txXfrm>
        <a:off x="7925807" y="0"/>
        <a:ext cx="1401666" cy="1013260"/>
      </dsp:txXfrm>
    </dsp:sp>
    <dsp:sp modelId="{DDB76520-81E2-4453-AF56-1406AF5B407E}">
      <dsp:nvSpPr>
        <dsp:cNvPr id="0" name=""/>
        <dsp:cNvSpPr/>
      </dsp:nvSpPr>
      <dsp:spPr>
        <a:xfrm>
          <a:off x="6502054" y="1009391"/>
          <a:ext cx="1418656" cy="3602275"/>
        </a:xfrm>
        <a:prstGeom prst="wedgeRectCallout">
          <a:avLst>
            <a:gd name="adj1" fmla="val 62500"/>
            <a:gd name="adj2" fmla="val 20830"/>
          </a:avLst>
        </a:prstGeom>
        <a:solidFill>
          <a:schemeClr val="accent1">
            <a:tint val="50000"/>
            <a:hueOff val="-2617902"/>
            <a:satOff val="-141"/>
            <a:lumOff val="2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Splitting data into train and test</a:t>
          </a:r>
          <a:endParaRPr lang="en-IN" sz="1200" kern="1200" dirty="0"/>
        </a:p>
        <a:p>
          <a:pPr marL="0" lvl="0" indent="0" algn="l" defTabSz="533400">
            <a:lnSpc>
              <a:spcPct val="90000"/>
            </a:lnSpc>
            <a:spcBef>
              <a:spcPct val="0"/>
            </a:spcBef>
            <a:spcAft>
              <a:spcPct val="35000"/>
            </a:spcAft>
            <a:buFont typeface="+mj-lt"/>
            <a:buNone/>
          </a:pPr>
          <a:r>
            <a:rPr lang="en-US" sz="1200" kern="1200" dirty="0"/>
            <a:t>Fitting the data into the model</a:t>
          </a:r>
          <a:endParaRPr lang="en-IN" sz="1200" kern="1200" dirty="0"/>
        </a:p>
      </dsp:txBody>
      <dsp:txXfrm>
        <a:off x="6682146" y="1009391"/>
        <a:ext cx="1238563" cy="3602275"/>
      </dsp:txXfrm>
    </dsp:sp>
    <dsp:sp modelId="{B639F640-C90F-486C-872C-955283414F98}">
      <dsp:nvSpPr>
        <dsp:cNvPr id="0" name=""/>
        <dsp:cNvSpPr/>
      </dsp:nvSpPr>
      <dsp:spPr>
        <a:xfrm>
          <a:off x="6507150" y="108822"/>
          <a:ext cx="1418656" cy="9005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Predictive Modelling</a:t>
          </a:r>
        </a:p>
      </dsp:txBody>
      <dsp:txXfrm>
        <a:off x="6507150" y="108822"/>
        <a:ext cx="1418656" cy="900568"/>
      </dsp:txXfrm>
    </dsp:sp>
    <dsp:sp modelId="{FCC5C139-16FF-4E66-85C8-73F66DAB9FB1}">
      <dsp:nvSpPr>
        <dsp:cNvPr id="0" name=""/>
        <dsp:cNvSpPr/>
      </dsp:nvSpPr>
      <dsp:spPr>
        <a:xfrm>
          <a:off x="5087645" y="1009391"/>
          <a:ext cx="1418656" cy="3376891"/>
        </a:xfrm>
        <a:prstGeom prst="wedgeRectCallout">
          <a:avLst>
            <a:gd name="adj1" fmla="val 62500"/>
            <a:gd name="adj2" fmla="val 20830"/>
          </a:avLst>
        </a:prstGeom>
        <a:solidFill>
          <a:schemeClr val="accent1">
            <a:tint val="50000"/>
            <a:hueOff val="-5235805"/>
            <a:satOff val="-281"/>
            <a:lumOff val="4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Feature Importance of categorical fields using Chi-Square method</a:t>
          </a:r>
          <a:endParaRPr lang="en-IN" sz="1200" kern="1200" dirty="0"/>
        </a:p>
        <a:p>
          <a:pPr marL="0" lvl="0" indent="0" algn="l" defTabSz="533400">
            <a:lnSpc>
              <a:spcPct val="90000"/>
            </a:lnSpc>
            <a:spcBef>
              <a:spcPct val="0"/>
            </a:spcBef>
            <a:spcAft>
              <a:spcPct val="35000"/>
            </a:spcAft>
            <a:buFont typeface="+mj-lt"/>
            <a:buNone/>
          </a:pPr>
          <a:r>
            <a:rPr lang="en-US" sz="1200" kern="1200" dirty="0"/>
            <a:t>Feature Importance of numerical fields using ANOVA testing</a:t>
          </a:r>
          <a:endParaRPr lang="en-IN" sz="1200" kern="1200" dirty="0"/>
        </a:p>
        <a:p>
          <a:pPr marL="0" lvl="0" indent="0" algn="l" defTabSz="533400">
            <a:lnSpc>
              <a:spcPct val="90000"/>
            </a:lnSpc>
            <a:spcBef>
              <a:spcPct val="0"/>
            </a:spcBef>
            <a:spcAft>
              <a:spcPct val="35000"/>
            </a:spcAft>
            <a:buFont typeface="+mj-lt"/>
            <a:buNone/>
          </a:pPr>
          <a:r>
            <a:rPr lang="en-US" sz="1200" kern="1200" dirty="0"/>
            <a:t>Balancing dataset using oversampling technique</a:t>
          </a:r>
          <a:endParaRPr lang="en-IN" sz="1200" kern="1200" dirty="0"/>
        </a:p>
      </dsp:txBody>
      <dsp:txXfrm>
        <a:off x="5267738" y="1009391"/>
        <a:ext cx="1238563" cy="3376891"/>
      </dsp:txXfrm>
    </dsp:sp>
    <dsp:sp modelId="{56B6B13D-365D-4DB6-892F-E2C35B4EE172}">
      <dsp:nvSpPr>
        <dsp:cNvPr id="0" name=""/>
        <dsp:cNvSpPr/>
      </dsp:nvSpPr>
      <dsp:spPr>
        <a:xfrm>
          <a:off x="5088494" y="221514"/>
          <a:ext cx="1418656" cy="78787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Feature Selection/Extraction</a:t>
          </a:r>
        </a:p>
      </dsp:txBody>
      <dsp:txXfrm>
        <a:off x="5088494" y="221514"/>
        <a:ext cx="1418656" cy="787876"/>
      </dsp:txXfrm>
    </dsp:sp>
    <dsp:sp modelId="{2358D710-620B-492D-991A-126CE04CC029}">
      <dsp:nvSpPr>
        <dsp:cNvPr id="0" name=""/>
        <dsp:cNvSpPr/>
      </dsp:nvSpPr>
      <dsp:spPr>
        <a:xfrm>
          <a:off x="3668989" y="1009391"/>
          <a:ext cx="1418656" cy="3151990"/>
        </a:xfrm>
        <a:prstGeom prst="wedgeRectCallout">
          <a:avLst>
            <a:gd name="adj1" fmla="val 62500"/>
            <a:gd name="adj2" fmla="val 20830"/>
          </a:avLst>
        </a:prstGeom>
        <a:solidFill>
          <a:schemeClr val="accent1">
            <a:tint val="50000"/>
            <a:hueOff val="-7853708"/>
            <a:satOff val="-422"/>
            <a:lumOff val="68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Outlier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Label Encoding categorical data</a:t>
          </a:r>
          <a:endParaRPr lang="en-IN" sz="1200" kern="1200" dirty="0"/>
        </a:p>
        <a:p>
          <a:pPr marL="0" lvl="0" indent="0" algn="l" defTabSz="533400">
            <a:lnSpc>
              <a:spcPct val="90000"/>
            </a:lnSpc>
            <a:spcBef>
              <a:spcPct val="0"/>
            </a:spcBef>
            <a:spcAft>
              <a:spcPct val="35000"/>
            </a:spcAft>
            <a:buFont typeface="+mj-lt"/>
            <a:buNone/>
          </a:pPr>
          <a:r>
            <a:rPr lang="en-US" sz="1200" kern="1200" dirty="0"/>
            <a:t>Scaling data</a:t>
          </a:r>
          <a:endParaRPr lang="en-IN" sz="1200" kern="1200" dirty="0"/>
        </a:p>
        <a:p>
          <a:pPr marL="0" lvl="0" indent="0" algn="l" defTabSz="533400">
            <a:lnSpc>
              <a:spcPct val="90000"/>
            </a:lnSpc>
            <a:spcBef>
              <a:spcPct val="0"/>
            </a:spcBef>
            <a:spcAft>
              <a:spcPct val="35000"/>
            </a:spcAft>
            <a:buFont typeface="+mj-lt"/>
            <a:buNone/>
          </a:pPr>
          <a:r>
            <a:rPr lang="en-US" sz="1200" kern="1200" dirty="0"/>
            <a:t>Observing correlations of each features</a:t>
          </a:r>
          <a:endParaRPr lang="en-IN" sz="1200" kern="1200" dirty="0"/>
        </a:p>
        <a:p>
          <a:pPr marL="0" lvl="0" indent="0" algn="l" defTabSz="533400">
            <a:lnSpc>
              <a:spcPct val="90000"/>
            </a:lnSpc>
            <a:spcBef>
              <a:spcPct val="0"/>
            </a:spcBef>
            <a:spcAft>
              <a:spcPct val="35000"/>
            </a:spcAft>
            <a:buFont typeface="+mj-lt"/>
            <a:buNone/>
          </a:pPr>
          <a:r>
            <a:rPr lang="en-US" sz="1200" kern="1200" dirty="0"/>
            <a:t>Analysis of correlation of independent features vs dependent features</a:t>
          </a:r>
          <a:endParaRPr lang="en-IN" sz="1200" kern="1200" dirty="0"/>
        </a:p>
      </dsp:txBody>
      <dsp:txXfrm>
        <a:off x="3849082" y="1009391"/>
        <a:ext cx="1238563" cy="3151990"/>
      </dsp:txXfrm>
    </dsp:sp>
    <dsp:sp modelId="{38C0899B-1B6E-4D2E-9351-71631E61BA14}">
      <dsp:nvSpPr>
        <dsp:cNvPr id="0" name=""/>
        <dsp:cNvSpPr/>
      </dsp:nvSpPr>
      <dsp:spPr>
        <a:xfrm>
          <a:off x="3668989" y="337592"/>
          <a:ext cx="1418656" cy="67518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Data Pre-processing</a:t>
          </a:r>
        </a:p>
      </dsp:txBody>
      <dsp:txXfrm>
        <a:off x="3668989" y="337592"/>
        <a:ext cx="1418656" cy="675184"/>
      </dsp:txXfrm>
    </dsp:sp>
    <dsp:sp modelId="{B7114180-ED56-4DEE-99A7-7F34DBE50DDF}">
      <dsp:nvSpPr>
        <dsp:cNvPr id="0" name=""/>
        <dsp:cNvSpPr/>
      </dsp:nvSpPr>
      <dsp:spPr>
        <a:xfrm>
          <a:off x="2251182" y="1009391"/>
          <a:ext cx="1418656" cy="2926606"/>
        </a:xfrm>
        <a:prstGeom prst="wedgeRectCallout">
          <a:avLst>
            <a:gd name="adj1" fmla="val 62500"/>
            <a:gd name="adj2" fmla="val 20830"/>
          </a:avLst>
        </a:prstGeom>
        <a:solidFill>
          <a:schemeClr val="accent1">
            <a:tint val="50000"/>
            <a:hueOff val="-10471609"/>
            <a:satOff val="-562"/>
            <a:lumOff val="90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Segregating feature/target variable</a:t>
          </a:r>
          <a:endParaRPr lang="en-IN" sz="1200" kern="1200" dirty="0"/>
        </a:p>
        <a:p>
          <a:pPr marL="0" lvl="0" indent="0" algn="l" defTabSz="533400">
            <a:lnSpc>
              <a:spcPct val="90000"/>
            </a:lnSpc>
            <a:spcBef>
              <a:spcPct val="0"/>
            </a:spcBef>
            <a:spcAft>
              <a:spcPct val="35000"/>
            </a:spcAft>
            <a:buFont typeface="+mj-lt"/>
            <a:buNone/>
          </a:pPr>
          <a:r>
            <a:rPr lang="en-US" sz="1200" kern="1200" dirty="0"/>
            <a:t>Visualizing categorical features</a:t>
          </a:r>
          <a:endParaRPr lang="en-IN" sz="1200" kern="1200" dirty="0"/>
        </a:p>
        <a:p>
          <a:pPr marL="0" lvl="0" indent="0" algn="l" defTabSz="533400">
            <a:lnSpc>
              <a:spcPct val="90000"/>
            </a:lnSpc>
            <a:spcBef>
              <a:spcPct val="0"/>
            </a:spcBef>
            <a:spcAft>
              <a:spcPct val="35000"/>
            </a:spcAft>
            <a:buNone/>
          </a:pPr>
          <a:r>
            <a:rPr lang="en-US" sz="1200" kern="1200" dirty="0"/>
            <a:t>Visualizing numerical features</a:t>
          </a:r>
          <a:endParaRPr lang="en-IN" sz="1200" kern="1200" dirty="0"/>
        </a:p>
      </dsp:txBody>
      <dsp:txXfrm>
        <a:off x="2436372" y="1009391"/>
        <a:ext cx="1238563" cy="2926606"/>
      </dsp:txXfrm>
    </dsp:sp>
    <dsp:sp modelId="{3856A0D3-9EA1-4F78-97AB-A3154426F132}">
      <dsp:nvSpPr>
        <dsp:cNvPr id="0" name=""/>
        <dsp:cNvSpPr/>
      </dsp:nvSpPr>
      <dsp:spPr>
        <a:xfrm>
          <a:off x="2251182" y="446415"/>
          <a:ext cx="1418656" cy="56297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IN" sz="1200" kern="1200" dirty="0"/>
            <a:t>Exploratory Data Analysis (EDA)</a:t>
          </a:r>
        </a:p>
      </dsp:txBody>
      <dsp:txXfrm>
        <a:off x="2251182" y="446415"/>
        <a:ext cx="1418656" cy="562976"/>
      </dsp:txXfrm>
    </dsp:sp>
    <dsp:sp modelId="{91D24898-19FE-45F5-8A58-FB6BC32039FF}">
      <dsp:nvSpPr>
        <dsp:cNvPr id="0" name=""/>
        <dsp:cNvSpPr/>
      </dsp:nvSpPr>
      <dsp:spPr>
        <a:xfrm>
          <a:off x="832526" y="1009391"/>
          <a:ext cx="1418656" cy="2701706"/>
        </a:xfrm>
        <a:prstGeom prst="wedgeRectCallout">
          <a:avLst>
            <a:gd name="adj1" fmla="val 62500"/>
            <a:gd name="adj2" fmla="val 20830"/>
          </a:avLst>
        </a:prstGeom>
        <a:solidFill>
          <a:schemeClr val="accent1">
            <a:tint val="50000"/>
            <a:hueOff val="-13089511"/>
            <a:satOff val="-703"/>
            <a:lumOff val="113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Importing dataset</a:t>
          </a:r>
          <a:endParaRPr lang="en-IN" sz="1200" kern="1200" dirty="0"/>
        </a:p>
        <a:p>
          <a:pPr marL="0" lvl="0" indent="0" algn="l" defTabSz="533400">
            <a:lnSpc>
              <a:spcPct val="90000"/>
            </a:lnSpc>
            <a:spcBef>
              <a:spcPct val="0"/>
            </a:spcBef>
            <a:spcAft>
              <a:spcPct val="35000"/>
            </a:spcAft>
            <a:buFont typeface="+mj-lt"/>
            <a:buNone/>
          </a:pPr>
          <a:r>
            <a:rPr lang="en-US" sz="1200" kern="1200" dirty="0"/>
            <a:t>Remove useless columns</a:t>
          </a:r>
          <a:endParaRPr lang="en-IN" sz="1200" kern="1200" dirty="0"/>
        </a:p>
        <a:p>
          <a:pPr marL="0" lvl="0" indent="0" algn="l" defTabSz="533400">
            <a:lnSpc>
              <a:spcPct val="90000"/>
            </a:lnSpc>
            <a:spcBef>
              <a:spcPct val="0"/>
            </a:spcBef>
            <a:spcAft>
              <a:spcPct val="35000"/>
            </a:spcAft>
            <a:buFont typeface="+mj-lt"/>
            <a:buNone/>
          </a:pPr>
          <a:r>
            <a:rPr lang="en-US" sz="1200" kern="1200" dirty="0"/>
            <a:t>Null value treatment</a:t>
          </a:r>
          <a:endParaRPr lang="en-IN" sz="1200" kern="1200" dirty="0"/>
        </a:p>
        <a:p>
          <a:pPr marL="0" lvl="0" indent="0" algn="l" defTabSz="533400">
            <a:lnSpc>
              <a:spcPct val="90000"/>
            </a:lnSpc>
            <a:spcBef>
              <a:spcPct val="0"/>
            </a:spcBef>
            <a:spcAft>
              <a:spcPct val="35000"/>
            </a:spcAft>
            <a:buFont typeface="+mj-lt"/>
            <a:buNone/>
          </a:pPr>
          <a:r>
            <a:rPr lang="en-US" sz="1200" kern="1200" dirty="0"/>
            <a:t>Check duplicate data</a:t>
          </a:r>
          <a:endParaRPr lang="en-IN" sz="1200" kern="1200" dirty="0"/>
        </a:p>
      </dsp:txBody>
      <dsp:txXfrm>
        <a:off x="1012619" y="1009391"/>
        <a:ext cx="1238563" cy="2701706"/>
      </dsp:txXfrm>
    </dsp:sp>
    <dsp:sp modelId="{E729324D-7512-4FE1-AD9C-FA7943F7E419}">
      <dsp:nvSpPr>
        <dsp:cNvPr id="0" name=""/>
        <dsp:cNvSpPr/>
      </dsp:nvSpPr>
      <dsp:spPr>
        <a:xfrm>
          <a:off x="832526" y="559107"/>
          <a:ext cx="1418656" cy="4502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33400">
            <a:lnSpc>
              <a:spcPct val="90000"/>
            </a:lnSpc>
            <a:spcBef>
              <a:spcPct val="0"/>
            </a:spcBef>
            <a:spcAft>
              <a:spcPct val="35000"/>
            </a:spcAft>
            <a:buNone/>
          </a:pPr>
          <a:r>
            <a:rPr lang="en-US" sz="1200" kern="1200" dirty="0"/>
            <a:t>Data Ingestion</a:t>
          </a:r>
          <a:endParaRPr lang="en-IN" sz="1200" kern="1200" dirty="0"/>
        </a:p>
      </dsp:txBody>
      <dsp:txXfrm>
        <a:off x="832526" y="559107"/>
        <a:ext cx="1418656" cy="450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4A10-56FC-4328-87BF-2C57C1C21918}">
      <dsp:nvSpPr>
        <dsp:cNvPr id="0" name=""/>
        <dsp:cNvSpPr/>
      </dsp:nvSpPr>
      <dsp:spPr>
        <a:xfrm>
          <a:off x="4600664" y="3272824"/>
          <a:ext cx="3610860" cy="311071"/>
        </a:xfrm>
        <a:custGeom>
          <a:avLst/>
          <a:gdLst/>
          <a:ahLst/>
          <a:cxnLst/>
          <a:rect l="0" t="0" r="0" b="0"/>
          <a:pathLst>
            <a:path>
              <a:moveTo>
                <a:pt x="0" y="0"/>
              </a:moveTo>
              <a:lnTo>
                <a:pt x="0" y="156794"/>
              </a:lnTo>
              <a:lnTo>
                <a:pt x="3610860" y="156794"/>
              </a:lnTo>
              <a:lnTo>
                <a:pt x="361086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C12139-E5F9-4D3E-A5EA-5B6A7C4F93E3}">
      <dsp:nvSpPr>
        <dsp:cNvPr id="0" name=""/>
        <dsp:cNvSpPr/>
      </dsp:nvSpPr>
      <dsp:spPr>
        <a:xfrm>
          <a:off x="4600664" y="3272824"/>
          <a:ext cx="1774099" cy="311071"/>
        </a:xfrm>
        <a:custGeom>
          <a:avLst/>
          <a:gdLst/>
          <a:ahLst/>
          <a:cxnLst/>
          <a:rect l="0" t="0" r="0" b="0"/>
          <a:pathLst>
            <a:path>
              <a:moveTo>
                <a:pt x="0" y="0"/>
              </a:moveTo>
              <a:lnTo>
                <a:pt x="0" y="156794"/>
              </a:lnTo>
              <a:lnTo>
                <a:pt x="1774099" y="156794"/>
              </a:lnTo>
              <a:lnTo>
                <a:pt x="1774099"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225BE6-DF09-4521-A2D9-10C027D38380}">
      <dsp:nvSpPr>
        <dsp:cNvPr id="0" name=""/>
        <dsp:cNvSpPr/>
      </dsp:nvSpPr>
      <dsp:spPr>
        <a:xfrm>
          <a:off x="4498052" y="3272824"/>
          <a:ext cx="91440" cy="311071"/>
        </a:xfrm>
        <a:custGeom>
          <a:avLst/>
          <a:gdLst/>
          <a:ahLst/>
          <a:cxnLst/>
          <a:rect l="0" t="0" r="0" b="0"/>
          <a:pathLst>
            <a:path>
              <a:moveTo>
                <a:pt x="102612" y="0"/>
              </a:moveTo>
              <a:lnTo>
                <a:pt x="102612" y="156794"/>
              </a:lnTo>
              <a:lnTo>
                <a:pt x="45720" y="156794"/>
              </a:lnTo>
              <a:lnTo>
                <a:pt x="4572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39F370-F671-461F-A5AE-62EC560E4BF2}">
      <dsp:nvSpPr>
        <dsp:cNvPr id="0" name=""/>
        <dsp:cNvSpPr/>
      </dsp:nvSpPr>
      <dsp:spPr>
        <a:xfrm>
          <a:off x="2674209" y="3272824"/>
          <a:ext cx="1926455" cy="311071"/>
        </a:xfrm>
        <a:custGeom>
          <a:avLst/>
          <a:gdLst/>
          <a:ahLst/>
          <a:cxnLst/>
          <a:rect l="0" t="0" r="0" b="0"/>
          <a:pathLst>
            <a:path>
              <a:moveTo>
                <a:pt x="1926455" y="0"/>
              </a:moveTo>
              <a:lnTo>
                <a:pt x="1926455"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93C5D8-6E72-40E9-956D-980EE38E2AD6}">
      <dsp:nvSpPr>
        <dsp:cNvPr id="0" name=""/>
        <dsp:cNvSpPr/>
      </dsp:nvSpPr>
      <dsp:spPr>
        <a:xfrm>
          <a:off x="795911" y="3272824"/>
          <a:ext cx="3804753" cy="311071"/>
        </a:xfrm>
        <a:custGeom>
          <a:avLst/>
          <a:gdLst/>
          <a:ahLst/>
          <a:cxnLst/>
          <a:rect l="0" t="0" r="0" b="0"/>
          <a:pathLst>
            <a:path>
              <a:moveTo>
                <a:pt x="3804753" y="0"/>
              </a:moveTo>
              <a:lnTo>
                <a:pt x="3804753" y="156794"/>
              </a:lnTo>
              <a:lnTo>
                <a:pt x="0" y="156794"/>
              </a:lnTo>
              <a:lnTo>
                <a:pt x="0" y="31107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F7C44-19D4-4D49-A773-09C413631B3A}">
      <dsp:nvSpPr>
        <dsp:cNvPr id="0" name=""/>
        <dsp:cNvSpPr/>
      </dsp:nvSpPr>
      <dsp:spPr>
        <a:xfrm>
          <a:off x="4554944" y="1920189"/>
          <a:ext cx="91440" cy="308554"/>
        </a:xfrm>
        <a:custGeom>
          <a:avLst/>
          <a:gdLst/>
          <a:ahLst/>
          <a:cxnLst/>
          <a:rect l="0" t="0" r="0" b="0"/>
          <a:pathLst>
            <a:path>
              <a:moveTo>
                <a:pt x="68883" y="0"/>
              </a:moveTo>
              <a:lnTo>
                <a:pt x="68883" y="154277"/>
              </a:lnTo>
              <a:lnTo>
                <a:pt x="45720" y="154277"/>
              </a:lnTo>
              <a:lnTo>
                <a:pt x="45720" y="3085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E235DC-59A7-49B4-B3F0-0003AF33964B}">
      <dsp:nvSpPr>
        <dsp:cNvPr id="0" name=""/>
        <dsp:cNvSpPr/>
      </dsp:nvSpPr>
      <dsp:spPr>
        <a:xfrm>
          <a:off x="3159455" y="419670"/>
          <a:ext cx="2928744" cy="150051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Processed Data</a:t>
          </a:r>
          <a:endParaRPr lang="en-IN" sz="1700" kern="1200" dirty="0">
            <a:solidFill>
              <a:schemeClr val="tx1"/>
            </a:solidFill>
          </a:endParaRPr>
        </a:p>
      </dsp:txBody>
      <dsp:txXfrm>
        <a:off x="3159455" y="419670"/>
        <a:ext cx="2928744" cy="1500518"/>
      </dsp:txXfrm>
    </dsp:sp>
    <dsp:sp modelId="{B0AAFD2F-724E-4124-98BF-495D9A762411}">
      <dsp:nvSpPr>
        <dsp:cNvPr id="0" name=""/>
        <dsp:cNvSpPr/>
      </dsp:nvSpPr>
      <dsp:spPr>
        <a:xfrm>
          <a:off x="4013200" y="1370342"/>
          <a:ext cx="2237307" cy="656006"/>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Label Encoding</a:t>
          </a:r>
          <a:br>
            <a:rPr lang="en-US" sz="1600" kern="1200" dirty="0"/>
          </a:br>
          <a:r>
            <a:rPr lang="en-US" sz="1600" kern="1200" dirty="0"/>
            <a:t>Feature selection/Scaling</a:t>
          </a:r>
          <a:endParaRPr lang="en-IN" sz="1600" kern="1200" dirty="0"/>
        </a:p>
      </dsp:txBody>
      <dsp:txXfrm>
        <a:off x="4013200" y="1370342"/>
        <a:ext cx="2237307" cy="656006"/>
      </dsp:txXfrm>
    </dsp:sp>
    <dsp:sp modelId="{AEB28109-B849-4064-A1E5-9CD7F36B3FD9}">
      <dsp:nvSpPr>
        <dsp:cNvPr id="0" name=""/>
        <dsp:cNvSpPr/>
      </dsp:nvSpPr>
      <dsp:spPr>
        <a:xfrm>
          <a:off x="3476888" y="2228743"/>
          <a:ext cx="2247553" cy="104408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Predictive Modelling</a:t>
          </a:r>
          <a:endParaRPr lang="en-IN" sz="1700" kern="1200" dirty="0">
            <a:solidFill>
              <a:schemeClr val="tx1"/>
            </a:solidFill>
          </a:endParaRPr>
        </a:p>
      </dsp:txBody>
      <dsp:txXfrm>
        <a:off x="3476888" y="2228743"/>
        <a:ext cx="2247553" cy="1044081"/>
      </dsp:txXfrm>
    </dsp:sp>
    <dsp:sp modelId="{46DA77E5-91DD-4F21-81EB-0A03EDD276FF}">
      <dsp:nvSpPr>
        <dsp:cNvPr id="0" name=""/>
        <dsp:cNvSpPr/>
      </dsp:nvSpPr>
      <dsp:spPr>
        <a:xfrm>
          <a:off x="4193113" y="2891406"/>
          <a:ext cx="2029889" cy="461394"/>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ML Classifiers</a:t>
          </a:r>
          <a:endParaRPr lang="en-IN" sz="1600" kern="1200" dirty="0"/>
        </a:p>
      </dsp:txBody>
      <dsp:txXfrm>
        <a:off x="4193113" y="2891406"/>
        <a:ext cx="2029889" cy="461394"/>
      </dsp:txXfrm>
    </dsp:sp>
    <dsp:sp modelId="{5C22FBAB-ABB9-4D1B-A4A7-CD4FB30C7084}">
      <dsp:nvSpPr>
        <dsp:cNvPr id="0" name=""/>
        <dsp:cNvSpPr/>
      </dsp:nvSpPr>
      <dsp:spPr>
        <a:xfrm>
          <a:off x="93547" y="3583896"/>
          <a:ext cx="1404728" cy="727306"/>
        </a:xfrm>
        <a:prstGeom prst="rect">
          <a:avLst/>
        </a:prstGeom>
        <a:solidFill>
          <a:schemeClr val="accent4">
            <a:hueOff val="-892954"/>
            <a:satOff val="5380"/>
            <a:lumOff val="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Random Forest Classifier</a:t>
          </a:r>
        </a:p>
      </dsp:txBody>
      <dsp:txXfrm>
        <a:off x="93547" y="3583896"/>
        <a:ext cx="1404728" cy="727306"/>
      </dsp:txXfrm>
    </dsp:sp>
    <dsp:sp modelId="{B6383509-A37C-4022-8680-45181380BC3E}">
      <dsp:nvSpPr>
        <dsp:cNvPr id="0" name=""/>
        <dsp:cNvSpPr/>
      </dsp:nvSpPr>
      <dsp:spPr>
        <a:xfrm>
          <a:off x="311640" y="4194413"/>
          <a:ext cx="1351650" cy="707289"/>
        </a:xfrm>
        <a:prstGeom prst="rect">
          <a:avLst/>
        </a:prstGeom>
        <a:solidFill>
          <a:schemeClr val="lt1">
            <a:alpha val="90000"/>
            <a:hueOff val="0"/>
            <a:satOff val="0"/>
            <a:lumOff val="0"/>
            <a:alphaOff val="0"/>
          </a:schemeClr>
        </a:solidFill>
        <a:ln w="25400" cap="flat" cmpd="sng" algn="ctr">
          <a:solidFill>
            <a:schemeClr val="accent4">
              <a:hueOff val="-892954"/>
              <a:satOff val="5380"/>
              <a:lumOff val="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90%</a:t>
          </a:r>
          <a:br>
            <a:rPr lang="en-US" sz="1050" kern="1200" dirty="0"/>
          </a:br>
          <a:r>
            <a:rPr lang="en-US" sz="1050" kern="1200" dirty="0"/>
            <a:t>ROC_AUC – 96.24%</a:t>
          </a:r>
          <a:endParaRPr lang="en-IN" sz="1050" kern="1200" dirty="0"/>
        </a:p>
      </dsp:txBody>
      <dsp:txXfrm>
        <a:off x="311640" y="4194413"/>
        <a:ext cx="1351650" cy="707289"/>
      </dsp:txXfrm>
    </dsp:sp>
    <dsp:sp modelId="{992F1715-929A-49F1-BF21-EBC5A39982F9}">
      <dsp:nvSpPr>
        <dsp:cNvPr id="0" name=""/>
        <dsp:cNvSpPr/>
      </dsp:nvSpPr>
      <dsp:spPr>
        <a:xfrm>
          <a:off x="1971845" y="3583896"/>
          <a:ext cx="1404728" cy="727306"/>
        </a:xfrm>
        <a:prstGeom prst="rect">
          <a:avLst/>
        </a:prstGeom>
        <a:solidFill>
          <a:schemeClr val="accent4">
            <a:hueOff val="-1785908"/>
            <a:satOff val="10760"/>
            <a:lumOff val="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XGBoost Classifier</a:t>
          </a:r>
        </a:p>
      </dsp:txBody>
      <dsp:txXfrm>
        <a:off x="1971845" y="3583896"/>
        <a:ext cx="1404728" cy="727306"/>
      </dsp:txXfrm>
    </dsp:sp>
    <dsp:sp modelId="{1DC3FB1F-A039-44EF-B0CF-B1CEC04D0856}">
      <dsp:nvSpPr>
        <dsp:cNvPr id="0" name=""/>
        <dsp:cNvSpPr/>
      </dsp:nvSpPr>
      <dsp:spPr>
        <a:xfrm>
          <a:off x="2198673" y="4173889"/>
          <a:ext cx="1334180" cy="736234"/>
        </a:xfrm>
        <a:prstGeom prst="rect">
          <a:avLst/>
        </a:prstGeom>
        <a:solidFill>
          <a:schemeClr val="lt1">
            <a:alpha val="90000"/>
            <a:hueOff val="0"/>
            <a:satOff val="0"/>
            <a:lumOff val="0"/>
            <a:alphaOff val="0"/>
          </a:schemeClr>
        </a:solidFill>
        <a:ln w="25400" cap="flat" cmpd="sng" algn="ctr">
          <a:solidFill>
            <a:schemeClr val="accent4">
              <a:hueOff val="-1785908"/>
              <a:satOff val="10760"/>
              <a:lumOff val="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87%</a:t>
          </a:r>
          <a:br>
            <a:rPr lang="en-US" sz="1050" kern="1200" dirty="0"/>
          </a:br>
          <a:r>
            <a:rPr lang="en-US" sz="1050" kern="1200" dirty="0"/>
            <a:t>ROC_AUC – 93.31%</a:t>
          </a:r>
          <a:endParaRPr lang="en-IN" sz="1050" kern="1200" dirty="0"/>
        </a:p>
      </dsp:txBody>
      <dsp:txXfrm>
        <a:off x="2198673" y="4173889"/>
        <a:ext cx="1334180" cy="736234"/>
      </dsp:txXfrm>
    </dsp:sp>
    <dsp:sp modelId="{A136698F-2F6F-41C2-8216-3392F2A81270}">
      <dsp:nvSpPr>
        <dsp:cNvPr id="0" name=""/>
        <dsp:cNvSpPr/>
      </dsp:nvSpPr>
      <dsp:spPr>
        <a:xfrm>
          <a:off x="3841407" y="3583896"/>
          <a:ext cx="1404728" cy="727306"/>
        </a:xfrm>
        <a:prstGeom prst="rect">
          <a:avLst/>
        </a:prstGeom>
        <a:solidFill>
          <a:schemeClr val="accent4">
            <a:hueOff val="-2678862"/>
            <a:satOff val="16139"/>
            <a:lumOff val="1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LightGBM Classifier</a:t>
          </a:r>
        </a:p>
      </dsp:txBody>
      <dsp:txXfrm>
        <a:off x="3841407" y="3583896"/>
        <a:ext cx="1404728" cy="727306"/>
      </dsp:txXfrm>
    </dsp:sp>
    <dsp:sp modelId="{80156277-1C87-4ACB-BC1D-7157606D9A93}">
      <dsp:nvSpPr>
        <dsp:cNvPr id="0" name=""/>
        <dsp:cNvSpPr/>
      </dsp:nvSpPr>
      <dsp:spPr>
        <a:xfrm>
          <a:off x="4106807" y="4173889"/>
          <a:ext cx="1257038" cy="736234"/>
        </a:xfrm>
        <a:prstGeom prst="rect">
          <a:avLst/>
        </a:prstGeom>
        <a:solidFill>
          <a:schemeClr val="lt1">
            <a:alpha val="90000"/>
            <a:hueOff val="0"/>
            <a:satOff val="0"/>
            <a:lumOff val="0"/>
            <a:alphaOff val="0"/>
          </a:schemeClr>
        </a:solidFill>
        <a:ln w="25400" cap="flat" cmpd="sng" algn="ctr">
          <a:solidFill>
            <a:schemeClr val="accent4">
              <a:hueOff val="-2678862"/>
              <a:satOff val="16139"/>
              <a:lumOff val="1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92%</a:t>
          </a:r>
          <a:br>
            <a:rPr lang="en-US" sz="1050" kern="1200" dirty="0"/>
          </a:br>
          <a:r>
            <a:rPr lang="en-US" sz="1050" kern="1200" dirty="0"/>
            <a:t>ROC_AUC – 96.94%</a:t>
          </a:r>
          <a:endParaRPr lang="en-IN" sz="1050" kern="1200" dirty="0"/>
        </a:p>
      </dsp:txBody>
      <dsp:txXfrm>
        <a:off x="4106807" y="4173889"/>
        <a:ext cx="1257038" cy="736234"/>
      </dsp:txXfrm>
    </dsp:sp>
    <dsp:sp modelId="{A2F0A7B9-2A6A-4801-8A40-3A958C0FA45C}">
      <dsp:nvSpPr>
        <dsp:cNvPr id="0" name=""/>
        <dsp:cNvSpPr/>
      </dsp:nvSpPr>
      <dsp:spPr>
        <a:xfrm>
          <a:off x="5672399" y="3583896"/>
          <a:ext cx="1404728" cy="727306"/>
        </a:xfrm>
        <a:prstGeom prst="rect">
          <a:avLst/>
        </a:prstGeom>
        <a:solidFill>
          <a:schemeClr val="accent4">
            <a:hueOff val="-3571816"/>
            <a:satOff val="21519"/>
            <a:lumOff val="1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rPr>
            <a:t>Naive Bayes Classifier</a:t>
          </a:r>
        </a:p>
      </dsp:txBody>
      <dsp:txXfrm>
        <a:off x="5672399" y="3583896"/>
        <a:ext cx="1404728" cy="727306"/>
      </dsp:txXfrm>
    </dsp:sp>
    <dsp:sp modelId="{79784CF6-16E5-4192-BD2E-B8BBE1A356C1}">
      <dsp:nvSpPr>
        <dsp:cNvPr id="0" name=""/>
        <dsp:cNvSpPr/>
      </dsp:nvSpPr>
      <dsp:spPr>
        <a:xfrm>
          <a:off x="5932029" y="4173889"/>
          <a:ext cx="1268577" cy="736234"/>
        </a:xfrm>
        <a:prstGeom prst="rect">
          <a:avLst/>
        </a:prstGeom>
        <a:solidFill>
          <a:schemeClr val="lt1">
            <a:alpha val="90000"/>
            <a:hueOff val="0"/>
            <a:satOff val="0"/>
            <a:lumOff val="0"/>
            <a:alphaOff val="0"/>
          </a:schemeClr>
        </a:solidFill>
        <a:ln w="25400" cap="flat" cmpd="sng" algn="ctr">
          <a:solidFill>
            <a:schemeClr val="accent4">
              <a:hueOff val="-3571816"/>
              <a:satOff val="21519"/>
              <a:lumOff val="1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58%</a:t>
          </a:r>
          <a:br>
            <a:rPr lang="en-US" sz="1050" kern="1200" dirty="0"/>
          </a:br>
          <a:r>
            <a:rPr lang="en-US" sz="1050" kern="1200" dirty="0"/>
            <a:t>ROC_AUC – 59.92%</a:t>
          </a:r>
          <a:endParaRPr lang="en-IN" sz="1050" kern="1200" dirty="0"/>
        </a:p>
      </dsp:txBody>
      <dsp:txXfrm>
        <a:off x="5932029" y="4173889"/>
        <a:ext cx="1268577" cy="736234"/>
      </dsp:txXfrm>
    </dsp:sp>
    <dsp:sp modelId="{9A720080-55D6-4879-AF50-1E7B867C3EB7}">
      <dsp:nvSpPr>
        <dsp:cNvPr id="0" name=""/>
        <dsp:cNvSpPr/>
      </dsp:nvSpPr>
      <dsp:spPr>
        <a:xfrm>
          <a:off x="7509160" y="3583896"/>
          <a:ext cx="1404728" cy="727306"/>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93301" numCol="1" spcCol="1270" anchor="ctr" anchorCtr="0">
          <a:noAutofit/>
        </a:bodyPr>
        <a:lstStyle/>
        <a:p>
          <a:pPr marL="0" lvl="0" indent="0" algn="ctr" defTabSz="755650">
            <a:lnSpc>
              <a:spcPct val="90000"/>
            </a:lnSpc>
            <a:spcBef>
              <a:spcPct val="0"/>
            </a:spcBef>
            <a:spcAft>
              <a:spcPct val="35000"/>
            </a:spcAft>
            <a:buNone/>
          </a:pPr>
          <a:r>
            <a:rPr lang="en-IN" sz="1700" kern="1200" dirty="0" err="1">
              <a:solidFill>
                <a:schemeClr val="tx1"/>
              </a:solidFill>
            </a:rPr>
            <a:t>CatBoost</a:t>
          </a:r>
          <a:r>
            <a:rPr lang="en-IN" sz="1700" kern="1200" dirty="0">
              <a:solidFill>
                <a:schemeClr val="tx1"/>
              </a:solidFill>
            </a:rPr>
            <a:t> Classifier</a:t>
          </a:r>
        </a:p>
      </dsp:txBody>
      <dsp:txXfrm>
        <a:off x="7509160" y="3583896"/>
        <a:ext cx="1404728" cy="727306"/>
      </dsp:txXfrm>
    </dsp:sp>
    <dsp:sp modelId="{0B086CBA-BDA9-42DA-9B61-BC8191DA61EF}">
      <dsp:nvSpPr>
        <dsp:cNvPr id="0" name=""/>
        <dsp:cNvSpPr/>
      </dsp:nvSpPr>
      <dsp:spPr>
        <a:xfrm>
          <a:off x="7781105" y="4173889"/>
          <a:ext cx="1243947" cy="736234"/>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ctr" defTabSz="466725">
            <a:lnSpc>
              <a:spcPct val="90000"/>
            </a:lnSpc>
            <a:spcBef>
              <a:spcPct val="0"/>
            </a:spcBef>
            <a:spcAft>
              <a:spcPct val="35000"/>
            </a:spcAft>
            <a:buNone/>
          </a:pPr>
          <a:r>
            <a:rPr lang="en-US" sz="1050" kern="1200" dirty="0"/>
            <a:t>Accuracy Score – 93%</a:t>
          </a:r>
          <a:br>
            <a:rPr lang="en-US" sz="1050" kern="1200" dirty="0"/>
          </a:br>
          <a:r>
            <a:rPr lang="en-US" sz="1050" kern="1200" dirty="0"/>
            <a:t>ROC_AUC – 97.23%</a:t>
          </a:r>
          <a:endParaRPr lang="en-IN" sz="1050" kern="1200" dirty="0"/>
        </a:p>
      </dsp:txBody>
      <dsp:txXfrm>
        <a:off x="7781105" y="4173889"/>
        <a:ext cx="1243947" cy="736234"/>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48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ajajallianz.com/motor-insuranc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Good afternoon,</a:t>
            </a:r>
            <a:br>
              <a:rPr lang="en-US" dirty="0"/>
            </a:br>
            <a:r>
              <a:rPr lang="en-US" dirty="0"/>
              <a:t>Today I would present you a capstone project on Car Insurance claim using data analytical tools and elementary machine learning algorithms where we would solve a classification problem on whether a person would opt for a claim or opt out of it based on some dependent features.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pPr marL="228600" indent="-228600">
              <a:buAutoNum type="arabicPeriod"/>
            </a:pPr>
            <a:r>
              <a:rPr lang="en-US" dirty="0"/>
              <a:t>Observed the correlation of each of the features in the dataset using heatmap.</a:t>
            </a:r>
          </a:p>
          <a:p>
            <a:pPr marL="228600" indent="-228600">
              <a:buAutoNum type="arabicPeriod"/>
            </a:pPr>
            <a:r>
              <a:rPr lang="en-US" dirty="0"/>
              <a:t>The feature “Policy tenure” is highly impacting the Claims whereas Height, turning radius and airbags and least important</a:t>
            </a:r>
          </a:p>
          <a:p>
            <a:pPr marL="228600" indent="-228600">
              <a:buAutoNum type="arabicPeriod"/>
            </a:pPr>
            <a:r>
              <a:rPr lang="en-US" dirty="0"/>
              <a:t>In categorical feature, area cluster is highly impacting the claims whereas 'gearbox', 'power steering', 'rear brakes type' </a:t>
            </a:r>
            <a:r>
              <a:rPr lang="en-US" dirty="0" err="1"/>
              <a:t>etc</a:t>
            </a:r>
            <a:r>
              <a:rPr lang="en-US" dirty="0"/>
              <a:t> are least impacting</a:t>
            </a:r>
          </a:p>
          <a:p>
            <a:pPr marL="0" indent="0">
              <a:buNone/>
            </a:pPr>
            <a:r>
              <a:rPr lang="en-US" dirty="0"/>
              <a:t>Any questions regarding insights?</a:t>
            </a:r>
          </a:p>
          <a:p>
            <a:endParaRPr lang="en-IN" dirty="0"/>
          </a:p>
        </p:txBody>
      </p:sp>
    </p:spTree>
    <p:extLst>
      <p:ext uri="{BB962C8B-B14F-4D97-AF65-F5344CB8AC3E}">
        <p14:creationId xmlns:p14="http://schemas.microsoft.com/office/powerpoint/2010/main" val="1157066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Now coming to the modelling part where I fit the processed data in ML algorithms, I able to conclude that the highest </a:t>
            </a:r>
            <a:endParaRPr dirty="0"/>
          </a:p>
        </p:txBody>
      </p:sp>
    </p:spTree>
    <p:extLst>
      <p:ext uri="{BB962C8B-B14F-4D97-AF65-F5344CB8AC3E}">
        <p14:creationId xmlns:p14="http://schemas.microsoft.com/office/powerpoint/2010/main" val="127063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My recommendation for predicting the insurance claim would go with Cat Boosting Classifier that gave the maximum AUC of 97.23% and accuracy score of 93%.</a:t>
            </a:r>
          </a:p>
          <a:p>
            <a:r>
              <a:rPr lang="en-US" dirty="0"/>
              <a:t>Where the FP consists around 0.91% and FN to a mere 5.86% which is way less as compared to other classifiers.</a:t>
            </a:r>
            <a:endParaRPr dirty="0"/>
          </a:p>
        </p:txBody>
      </p:sp>
    </p:spTree>
    <p:extLst>
      <p:ext uri="{BB962C8B-B14F-4D97-AF65-F5344CB8AC3E}">
        <p14:creationId xmlns:p14="http://schemas.microsoft.com/office/powerpoint/2010/main" val="1336741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I have provided my </a:t>
            </a:r>
            <a:r>
              <a:rPr lang="en-US" dirty="0" err="1"/>
              <a:t>github</a:t>
            </a:r>
            <a:r>
              <a:rPr lang="en-US" dirty="0"/>
              <a:t> link to the project below the current slide.</a:t>
            </a:r>
          </a:p>
          <a:p>
            <a:r>
              <a:rPr lang="en-US" dirty="0"/>
              <a:t>So with the resolution of the issue I now wrap up my presentation. But before that I want to ask if there are any further questions/queries regarding the project.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The contents of the project goes as first we will have a brief introduction about the project what it is all about and the problem statement we have in hand. </a:t>
            </a:r>
            <a:br>
              <a:rPr lang="en-US" dirty="0"/>
            </a:br>
            <a:r>
              <a:rPr lang="en-US" dirty="0"/>
              <a:t>Then we will move to the objective where will discuss the possible outcome we want to accomplish followed by </a:t>
            </a:r>
            <a:br>
              <a:rPr lang="en-US" dirty="0"/>
            </a:br>
            <a:r>
              <a:rPr lang="en-US" dirty="0"/>
              <a:t>the outlook of the dataset’s specifications.</a:t>
            </a:r>
          </a:p>
          <a:p>
            <a:r>
              <a:rPr lang="en-US" dirty="0"/>
              <a:t>Then will briefly look at the tools we have used to clean and model our data.</a:t>
            </a:r>
          </a:p>
          <a:p>
            <a:r>
              <a:rPr lang="en-US" dirty="0"/>
              <a:t>We will comprehensively go through the data manipulation process to learn the implemented data cleaning methods</a:t>
            </a:r>
          </a:p>
          <a:p>
            <a:r>
              <a:rPr lang="en-US" dirty="0"/>
              <a:t>The insights we discover using analytics out of the dataset.</a:t>
            </a:r>
          </a:p>
          <a:p>
            <a:r>
              <a:rPr lang="en-US" dirty="0"/>
              <a:t>Once we are done with data wrangling, we then are good to move to our final step of the solution; that is data modelling where we will fit our data to the most frequently used ML classification algorithm and will check for the most accurate prediction and verify out a generalized model.</a:t>
            </a:r>
          </a:p>
          <a:p>
            <a:r>
              <a:rPr lang="en-US" dirty="0"/>
              <a:t>The very last step bears the recommendation where we will conclude the solution of our today’s project and thus will close the session.</a:t>
            </a:r>
            <a:br>
              <a:rPr lang="en-US" dirty="0"/>
            </a:br>
            <a:r>
              <a:rPr lang="en-US" dirty="0"/>
              <a:t>So without further due, lets move on to the next slide…</a:t>
            </a:r>
            <a:endParaRPr dirty="0"/>
          </a:p>
        </p:txBody>
      </p:sp>
    </p:spTree>
    <p:extLst>
      <p:ext uri="{BB962C8B-B14F-4D97-AF65-F5344CB8AC3E}">
        <p14:creationId xmlns:p14="http://schemas.microsoft.com/office/powerpoint/2010/main" val="46932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b="0" i="0" dirty="0">
                <a:solidFill>
                  <a:srgbClr val="242424"/>
                </a:solidFill>
                <a:effectLst/>
                <a:latin typeface="source-serif-pro"/>
              </a:rPr>
              <a:t>In the fast-paced world we live in today, cars have become an integral part of our lives and fundamentally changed the way we live, work and communicate. From daily commutes to cross-country trips, cars offer unrivaled comfort, freedom and mobility. As the need for personal transportation grows, the importance of automobiles in modern life cannot be overstated. Yet, </a:t>
            </a:r>
            <a:r>
              <a:rPr lang="en-US" b="0" i="0" dirty="0">
                <a:solidFill>
                  <a:srgbClr val="000000"/>
                </a:solidFill>
                <a:effectLst/>
                <a:latin typeface="AllianzSans"/>
              </a:rPr>
              <a:t>we cannot deny the fact that driving on Indian roads has its share of perils. To financially secure oneself from any such incidents or accidents, it is a wise decision to have </a:t>
            </a:r>
            <a:r>
              <a:rPr lang="en-US" sz="1200" b="0" i="0" u="none" kern="1200" dirty="0">
                <a:solidFill>
                  <a:srgbClr val="000000"/>
                </a:solidFill>
                <a:effectLst/>
                <a:latin typeface="AllianzSans"/>
                <a:ea typeface="+mn-ea"/>
                <a:cs typeface="+mn-cs"/>
              </a:rPr>
              <a:t>a </a:t>
            </a:r>
            <a:r>
              <a:rPr lang="en-US" sz="1200" b="0" i="0" u="none" kern="1200" dirty="0">
                <a:solidFill>
                  <a:srgbClr val="000000"/>
                </a:solidFill>
                <a:effectLst/>
                <a:latin typeface="AllianzSans"/>
                <a:ea typeface="+mn-ea"/>
                <a:cs typeface="+mn-cs"/>
                <a:hlinkClick r:id="rId3" tooltip="View Motor Insurance Plans by Bajaj Allianz">
                  <a:extLst>
                    <a:ext uri="{A12FA001-AC4F-418D-AE19-62706E023703}">
                      <ahyp:hlinkClr xmlns:ahyp="http://schemas.microsoft.com/office/drawing/2018/hyperlinkcolor" val="tx"/>
                    </a:ext>
                  </a:extLst>
                </a:hlinkClick>
              </a:rPr>
              <a:t>motor insurance</a:t>
            </a:r>
            <a:r>
              <a:rPr lang="en-US" sz="1200" b="0" i="0" u="none" kern="1200" dirty="0">
                <a:solidFill>
                  <a:srgbClr val="000000"/>
                </a:solidFill>
                <a:effectLst/>
                <a:latin typeface="AllianzSans"/>
                <a:ea typeface="+mn-ea"/>
                <a:cs typeface="+mn-cs"/>
              </a:rPr>
              <a:t> policy </a:t>
            </a:r>
            <a:r>
              <a:rPr lang="en-US" b="0" i="0" dirty="0">
                <a:solidFill>
                  <a:srgbClr val="000000"/>
                </a:solidFill>
                <a:effectLst/>
                <a:latin typeface="AllianzSans"/>
              </a:rPr>
              <a:t>in place. Hence the car insurance also becomes more and more prosperous for insurance companies, to maximize revenue. However, because the types of customers are so diverse that the insurance companies are unable to make accurate judgements about the customers. So today with the advent of ML we will learn data in depth and build models to accurately predict the claim probability for car insurance policies.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So our objective here would be to understand the factors that influence claim frequency and severity in the period of six months and enable insurance companies to better assess risk and determine appropriate premiums for policyholders.</a:t>
            </a:r>
          </a:p>
          <a:p>
            <a:r>
              <a:rPr lang="en-US" dirty="0"/>
              <a:t>At this point I would like to humbly ask if you have any doubts/queries/questions?</a:t>
            </a:r>
          </a:p>
          <a:p>
            <a:r>
              <a:rPr lang="en-US" dirty="0"/>
              <a:t>Moving on to the next slide…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Our dataset somewhat looks like the above figure illustrated with the metadata tabled below the illustration.</a:t>
            </a:r>
          </a:p>
          <a:p>
            <a:r>
              <a:rPr lang="en-US" dirty="0"/>
              <a:t>Our data contains around 58592 observations and 43 are independent features.</a:t>
            </a:r>
          </a:p>
          <a:p>
            <a:r>
              <a:rPr lang="en-US" dirty="0"/>
              <a:t>Target variable goes by the name “is claim” which provide us the information whether a person would or would NOT claim for the insurance in 0 &amp; 1. 0 being No and 1 being Yes.</a:t>
            </a:r>
          </a:p>
          <a:p>
            <a:r>
              <a:rPr lang="en-US" dirty="0"/>
              <a:t>We have total of 31 categorical features and 11 numerical features.</a:t>
            </a:r>
          </a:p>
          <a:p>
            <a:endParaRPr lang="en-US" dirty="0"/>
          </a:p>
          <a:p>
            <a:r>
              <a:rPr lang="en-US" dirty="0"/>
              <a:t>You are free to pause and ask me any queries/questions you may have.</a:t>
            </a:r>
            <a:endParaRPr dirty="0"/>
          </a:p>
        </p:txBody>
      </p:sp>
    </p:spTree>
    <p:extLst>
      <p:ext uri="{BB962C8B-B14F-4D97-AF65-F5344CB8AC3E}">
        <p14:creationId xmlns:p14="http://schemas.microsoft.com/office/powerpoint/2010/main" val="2231048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For this project I have used Python programming language in </a:t>
            </a:r>
            <a:r>
              <a:rPr lang="en-US" dirty="0" err="1"/>
              <a:t>Jupyter</a:t>
            </a:r>
            <a:r>
              <a:rPr lang="en-US" dirty="0"/>
              <a:t> notebook.</a:t>
            </a:r>
          </a:p>
          <a:p>
            <a:r>
              <a:rPr lang="en-US" dirty="0"/>
              <a:t>The basic libraries used for data wrangling and cleaning were </a:t>
            </a:r>
            <a:r>
              <a:rPr lang="en-US" dirty="0" err="1"/>
              <a:t>Numpy</a:t>
            </a:r>
            <a:r>
              <a:rPr lang="en-US" dirty="0"/>
              <a:t> and Pandas.</a:t>
            </a:r>
          </a:p>
          <a:p>
            <a:r>
              <a:rPr lang="en-US" dirty="0"/>
              <a:t>Visualization was done using Matplotlib and Seaborn.</a:t>
            </a:r>
          </a:p>
          <a:p>
            <a:r>
              <a:rPr lang="en-US" dirty="0"/>
              <a:t>SKLEARN Imbalance library was used for balancing the dataset</a:t>
            </a:r>
          </a:p>
          <a:p>
            <a:r>
              <a:rPr lang="en-US" dirty="0"/>
              <a:t>Scaled the data using </a:t>
            </a:r>
            <a:r>
              <a:rPr lang="en-US" dirty="0" err="1"/>
              <a:t>MinMax</a:t>
            </a:r>
            <a:r>
              <a:rPr lang="en-US" dirty="0"/>
              <a:t> scaler</a:t>
            </a:r>
          </a:p>
          <a:p>
            <a:r>
              <a:rPr lang="en-US" dirty="0"/>
              <a:t>Chi-Squared test was used for categorical feature selection/Extraction and ANOVA for numerical feature selection/extraction</a:t>
            </a:r>
          </a:p>
          <a:p>
            <a:r>
              <a:rPr lang="en-US" dirty="0"/>
              <a:t>I chose 5 of the </a:t>
            </a:r>
            <a:r>
              <a:rPr lang="en-US"/>
              <a:t>most commonly used </a:t>
            </a:r>
            <a:r>
              <a:rPr lang="en-US" dirty="0"/>
              <a:t>ML classification algorithm were:</a:t>
            </a:r>
          </a:p>
          <a:p>
            <a:r>
              <a:rPr lang="en-US" dirty="0"/>
              <a:t>Extreme Gradient Boosting Classifier</a:t>
            </a:r>
          </a:p>
          <a:p>
            <a:r>
              <a:rPr lang="en-US" dirty="0"/>
              <a:t>Naïve Bayes</a:t>
            </a:r>
          </a:p>
          <a:p>
            <a:r>
              <a:rPr lang="en-US" dirty="0"/>
              <a:t>Random Forest</a:t>
            </a:r>
          </a:p>
          <a:p>
            <a:r>
              <a:rPr lang="en-US" dirty="0"/>
              <a:t>LGBM Classifier and</a:t>
            </a:r>
          </a:p>
          <a:p>
            <a:r>
              <a:rPr lang="en-US" dirty="0"/>
              <a:t>Cat Boosting</a:t>
            </a:r>
          </a:p>
          <a:p>
            <a:endParaRPr dirty="0"/>
          </a:p>
        </p:txBody>
      </p:sp>
    </p:spTree>
    <p:extLst>
      <p:ext uri="{BB962C8B-B14F-4D97-AF65-F5344CB8AC3E}">
        <p14:creationId xmlns:p14="http://schemas.microsoft.com/office/powerpoint/2010/main" val="3746424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171450" indent="-171450">
              <a:buFont typeface="Arial" panose="020B0604020202020204" pitchFamily="34" charset="0"/>
              <a:buChar char="•"/>
            </a:pPr>
            <a:r>
              <a:rPr lang="en-US" dirty="0"/>
              <a:t>Journey of manipulation of data started with Data ingestion where I imported the dataset, removed unnecessary columns, checked for null values and deleted any duplicate values.</a:t>
            </a:r>
          </a:p>
          <a:p>
            <a:pPr marL="171450" indent="-171450">
              <a:buFont typeface="Arial" panose="020B0604020202020204" pitchFamily="34" charset="0"/>
              <a:buChar char="•"/>
            </a:pPr>
            <a:r>
              <a:rPr lang="en-US" dirty="0"/>
              <a:t>Next I moved on to the EDA part where first I segregated the feature/target variable, visualized categorical features and numerical features.</a:t>
            </a:r>
          </a:p>
          <a:p>
            <a:pPr marL="171450" indent="-171450">
              <a:buFont typeface="Arial" panose="020B0604020202020204" pitchFamily="34" charset="0"/>
              <a:buChar char="•"/>
            </a:pPr>
            <a:r>
              <a:rPr lang="en-US" dirty="0"/>
              <a:t>In the Data pre-processing part, I capped the outliers, encoded the categorical features using Label Encoder. Scaled the data using Minmax scaler, observed correlation of each features through heatmap</a:t>
            </a:r>
          </a:p>
          <a:p>
            <a:pPr marL="171450" indent="-171450">
              <a:buFont typeface="Arial" panose="020B0604020202020204" pitchFamily="34" charset="0"/>
              <a:buChar char="•"/>
            </a:pPr>
            <a:r>
              <a:rPr lang="en-US" dirty="0"/>
              <a:t>As I already mention in the previous Tools slide, feature selection for categorical and numerical column was done using Chi-Square and ANOVA Test. To balance the data, I used SMOTE which is an oversampling technique.</a:t>
            </a:r>
          </a:p>
          <a:p>
            <a:pPr marL="171450" indent="-171450">
              <a:buFont typeface="Arial" panose="020B0604020202020204" pitchFamily="34" charset="0"/>
              <a:buChar char="•"/>
            </a:pPr>
            <a:r>
              <a:rPr lang="en-US" dirty="0"/>
              <a:t>In the predictive modelling, I had to split the data into train and test and fit the data in 5 of each of the ML classifiers.</a:t>
            </a:r>
          </a:p>
          <a:p>
            <a:pPr marL="171450" indent="-171450">
              <a:buFont typeface="Arial" panose="020B0604020202020204" pitchFamily="34" charset="0"/>
              <a:buChar char="•"/>
            </a:pPr>
            <a:r>
              <a:rPr lang="en-US" dirty="0"/>
              <a:t>ROC_AUC curve was drawn to select the model with highest accuracy score and covering the maximum area under the curve</a:t>
            </a:r>
          </a:p>
          <a:p>
            <a:pPr marL="171450" indent="-171450">
              <a:buFont typeface="Arial" panose="020B0604020202020204" pitchFamily="34" charset="0"/>
              <a:buChar char="•"/>
            </a:pPr>
            <a:endParaRPr dirty="0"/>
          </a:p>
        </p:txBody>
      </p:sp>
    </p:spTree>
    <p:extLst>
      <p:ext uri="{BB962C8B-B14F-4D97-AF65-F5344CB8AC3E}">
        <p14:creationId xmlns:p14="http://schemas.microsoft.com/office/powerpoint/2010/main" val="144837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These are some of the insights after my in-depth analysis:</a:t>
            </a:r>
          </a:p>
          <a:p>
            <a:pPr marL="228600" indent="-228600">
              <a:buFont typeface="+mj-lt"/>
              <a:buAutoNum type="arabicPeriod"/>
            </a:pPr>
            <a:r>
              <a:rPr lang="en-US" dirty="0"/>
              <a:t>Dataset has no null values</a:t>
            </a:r>
          </a:p>
          <a:p>
            <a:pPr marL="228600" indent="-228600">
              <a:buFont typeface="+mj-lt"/>
              <a:buAutoNum type="arabicPeriod"/>
            </a:pPr>
            <a:r>
              <a:rPr lang="en-US" dirty="0"/>
              <a:t>Dataset contained 44 columns and 50k+ </a:t>
            </a:r>
            <a:r>
              <a:rPr lang="en-US" dirty="0" err="1"/>
              <a:t>obs</a:t>
            </a:r>
            <a:endParaRPr lang="en-US" dirty="0"/>
          </a:p>
          <a:p>
            <a:pPr marL="228600" indent="-228600">
              <a:buFont typeface="+mj-lt"/>
              <a:buAutoNum type="arabicPeriod"/>
            </a:pPr>
            <a:r>
              <a:rPr lang="en-US" dirty="0"/>
              <a:t>Policy ID was dropped as it was a unique column</a:t>
            </a:r>
          </a:p>
        </p:txBody>
      </p:sp>
    </p:spTree>
    <p:extLst>
      <p:ext uri="{BB962C8B-B14F-4D97-AF65-F5344CB8AC3E}">
        <p14:creationId xmlns:p14="http://schemas.microsoft.com/office/powerpoint/2010/main" val="2233648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8600" y="857250"/>
            <a:ext cx="4114800" cy="2314575"/>
          </a:xfrm>
          <a:prstGeom prst="rect">
            <a:avLst/>
          </a:prstGeom>
          <a:noFill/>
          <a:ln w="12700">
            <a:solidFill>
              <a:prstClr val="black"/>
            </a:solidFill>
          </a:ln>
        </p:spPr>
      </p:sp>
      <p:sp>
        <p:nvSpPr>
          <p:cNvPr id="3" name="Notes Placeholder 2"/>
          <p:cNvSpPr>
            <a:spLocks noGrp="1"/>
          </p:cNvSpPr>
          <p:nvPr>
            <p:ph type="body" idx="1"/>
          </p:nvPr>
        </p:nvSpPr>
        <p:spPr>
          <a:xfrm>
            <a:off x="1219200" y="3300413"/>
            <a:ext cx="9753600" cy="2700337"/>
          </a:xfrm>
          <a:prstGeom prst="rect">
            <a:avLst/>
          </a:prstGeom>
        </p:spPr>
        <p:txBody>
          <a:bodyPr/>
          <a:lstStyle/>
          <a:p>
            <a:pPr marL="228600" indent="-228600">
              <a:buAutoNum type="arabicPeriod"/>
            </a:pPr>
            <a:r>
              <a:rPr lang="en-US" dirty="0"/>
              <a:t>I observed that count of “Not Claimed” was approx. 54k which covered around 93.6% of the whole target variable values w.r.t “Claimed” count around 3748 that only covers 6.4%. Hence I could able to deduce that the data was imbalanced. SMOTE technique was used to balance the dataset</a:t>
            </a:r>
          </a:p>
          <a:p>
            <a:pPr marL="228600" indent="-228600">
              <a:buAutoNum type="arabicPeriod"/>
            </a:pPr>
            <a:r>
              <a:rPr lang="en-US" dirty="0"/>
              <a:t>Scaling of data was only necessary to few of the features whose mean was high.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boxplot shows features 'Population Density', 'Age of Car' and 'Age of policy holder' have outliers.</a:t>
            </a:r>
            <a:endParaRPr lang="en-IN" dirty="0"/>
          </a:p>
          <a:p>
            <a:pPr marL="228600" indent="-228600">
              <a:buAutoNum type="arabicPeriod"/>
            </a:pPr>
            <a:endParaRPr lang="en-IN" dirty="0"/>
          </a:p>
        </p:txBody>
      </p:sp>
    </p:spTree>
    <p:extLst>
      <p:ext uri="{BB962C8B-B14F-4D97-AF65-F5344CB8AC3E}">
        <p14:creationId xmlns:p14="http://schemas.microsoft.com/office/powerpoint/2010/main" val="31850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825751" y="1965960"/>
            <a:ext cx="1877568" cy="187452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23" name="bk object 23"/>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2" name="Holder 2"/>
          <p:cNvSpPr>
            <a:spLocks noGrp="1"/>
          </p:cNvSpPr>
          <p:nvPr>
            <p:ph type="ctrTitle"/>
          </p:nvPr>
        </p:nvSpPr>
        <p:spPr>
          <a:xfrm>
            <a:off x="2174329" y="2296864"/>
            <a:ext cx="7843341" cy="1016000"/>
          </a:xfrm>
          <a:prstGeom prst="rect">
            <a:avLst/>
          </a:prstGeom>
        </p:spPr>
        <p:txBody>
          <a:bodyPr wrap="square" lIns="0" tIns="0" rIns="0" bIns="0">
            <a:spAutoFit/>
          </a:bodyPr>
          <a:lstStyle>
            <a:lvl1pPr>
              <a:defRPr sz="8000" b="0" i="0">
                <a:solidFill>
                  <a:srgbClr val="262626"/>
                </a:solidFill>
                <a:latin typeface="Microsoft YaHei Light"/>
                <a:cs typeface="Microsoft YaHei Light"/>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p:txBody>
          <a:bodyPr lIns="0" tIns="0" rIns="0" bIns="0"/>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3" name="bk object 23"/>
          <p:cNvSpPr/>
          <p:nvPr/>
        </p:nvSpPr>
        <p:spPr>
          <a:xfrm>
            <a:off x="4119807" y="2542469"/>
            <a:ext cx="1138729" cy="3517900"/>
          </a:xfrm>
          <a:prstGeom prst="rect">
            <a:avLst/>
          </a:prstGeom>
          <a:blipFill>
            <a:blip r:embed="rId7" cstate="print"/>
            <a:stretch>
              <a:fillRect/>
            </a:stretch>
          </a:blipFill>
        </p:spPr>
        <p:txBody>
          <a:bodyPr wrap="square" lIns="0" tIns="0" rIns="0" bIns="0" rtlCol="0"/>
          <a:lstStyle/>
          <a:p>
            <a:endParaRPr/>
          </a:p>
        </p:txBody>
      </p:sp>
      <p:sp>
        <p:nvSpPr>
          <p:cNvPr id="24" name="bk object 24"/>
          <p:cNvSpPr/>
          <p:nvPr/>
        </p:nvSpPr>
        <p:spPr>
          <a:xfrm>
            <a:off x="1296797" y="914399"/>
            <a:ext cx="600075" cy="600710"/>
          </a:xfrm>
          <a:custGeom>
            <a:avLst/>
            <a:gdLst/>
            <a:ahLst/>
            <a:cxnLst/>
            <a:rect l="l" t="t" r="r" b="b"/>
            <a:pathLst>
              <a:path w="600075" h="600710">
                <a:moveTo>
                  <a:pt x="495248" y="527940"/>
                </a:moveTo>
                <a:lnTo>
                  <a:pt x="104765" y="527940"/>
                </a:lnTo>
                <a:lnTo>
                  <a:pt x="122826" y="542277"/>
                </a:lnTo>
                <a:lnTo>
                  <a:pt x="162137" y="566681"/>
                </a:lnTo>
                <a:lnTo>
                  <a:pt x="205183" y="584877"/>
                </a:lnTo>
                <a:lnTo>
                  <a:pt x="251347" y="596248"/>
                </a:lnTo>
                <a:lnTo>
                  <a:pt x="300012" y="600176"/>
                </a:lnTo>
                <a:lnTo>
                  <a:pt x="324616" y="599181"/>
                </a:lnTo>
                <a:lnTo>
                  <a:pt x="372105" y="591455"/>
                </a:lnTo>
                <a:lnTo>
                  <a:pt x="416785" y="576594"/>
                </a:lnTo>
                <a:lnTo>
                  <a:pt x="458038" y="555216"/>
                </a:lnTo>
                <a:lnTo>
                  <a:pt x="495248" y="527940"/>
                </a:lnTo>
                <a:close/>
              </a:path>
              <a:path w="600075" h="600710">
                <a:moveTo>
                  <a:pt x="527795" y="495382"/>
                </a:moveTo>
                <a:lnTo>
                  <a:pt x="72216" y="495382"/>
                </a:lnTo>
                <a:lnTo>
                  <a:pt x="87869" y="512283"/>
                </a:lnTo>
                <a:lnTo>
                  <a:pt x="512143" y="512283"/>
                </a:lnTo>
                <a:lnTo>
                  <a:pt x="527795" y="495382"/>
                </a:lnTo>
                <a:close/>
              </a:path>
              <a:path w="600075" h="600710">
                <a:moveTo>
                  <a:pt x="591292" y="372203"/>
                </a:moveTo>
                <a:lnTo>
                  <a:pt x="8718" y="372203"/>
                </a:lnTo>
                <a:lnTo>
                  <a:pt x="15294" y="394939"/>
                </a:lnTo>
                <a:lnTo>
                  <a:pt x="23575" y="416896"/>
                </a:lnTo>
                <a:lnTo>
                  <a:pt x="33485" y="437996"/>
                </a:lnTo>
                <a:lnTo>
                  <a:pt x="44947" y="458162"/>
                </a:lnTo>
                <a:lnTo>
                  <a:pt x="57883" y="477316"/>
                </a:lnTo>
                <a:lnTo>
                  <a:pt x="542128" y="477316"/>
                </a:lnTo>
                <a:lnTo>
                  <a:pt x="566525" y="437996"/>
                </a:lnTo>
                <a:lnTo>
                  <a:pt x="584717" y="394939"/>
                </a:lnTo>
                <a:lnTo>
                  <a:pt x="591292" y="372203"/>
                </a:lnTo>
                <a:close/>
              </a:path>
              <a:path w="600075" h="600710">
                <a:moveTo>
                  <a:pt x="599017" y="275476"/>
                </a:moveTo>
                <a:lnTo>
                  <a:pt x="994" y="275476"/>
                </a:lnTo>
                <a:lnTo>
                  <a:pt x="0" y="300088"/>
                </a:lnTo>
                <a:lnTo>
                  <a:pt x="994" y="324700"/>
                </a:lnTo>
                <a:lnTo>
                  <a:pt x="599017" y="324700"/>
                </a:lnTo>
                <a:lnTo>
                  <a:pt x="600011" y="300088"/>
                </a:lnTo>
                <a:lnTo>
                  <a:pt x="599017" y="275476"/>
                </a:lnTo>
                <a:close/>
              </a:path>
              <a:path w="600075" h="600710">
                <a:moveTo>
                  <a:pt x="576435" y="183280"/>
                </a:moveTo>
                <a:lnTo>
                  <a:pt x="23575" y="183280"/>
                </a:lnTo>
                <a:lnTo>
                  <a:pt x="15294" y="205236"/>
                </a:lnTo>
                <a:lnTo>
                  <a:pt x="8718" y="227973"/>
                </a:lnTo>
                <a:lnTo>
                  <a:pt x="591292" y="227973"/>
                </a:lnTo>
                <a:lnTo>
                  <a:pt x="584717" y="205236"/>
                </a:lnTo>
                <a:lnTo>
                  <a:pt x="576435" y="183280"/>
                </a:lnTo>
                <a:close/>
              </a:path>
              <a:path w="600075" h="600710">
                <a:moveTo>
                  <a:pt x="300012" y="0"/>
                </a:moveTo>
                <a:lnTo>
                  <a:pt x="251347" y="3927"/>
                </a:lnTo>
                <a:lnTo>
                  <a:pt x="205183" y="15298"/>
                </a:lnTo>
                <a:lnTo>
                  <a:pt x="162137" y="33495"/>
                </a:lnTo>
                <a:lnTo>
                  <a:pt x="122826" y="57899"/>
                </a:lnTo>
                <a:lnTo>
                  <a:pt x="104765" y="72236"/>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5" name="bk object 25"/>
          <p:cNvSpPr/>
          <p:nvPr/>
        </p:nvSpPr>
        <p:spPr>
          <a:xfrm>
            <a:off x="10348709" y="970305"/>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91292" y="372190"/>
                </a:moveTo>
                <a:lnTo>
                  <a:pt x="8718" y="372190"/>
                </a:lnTo>
                <a:lnTo>
                  <a:pt x="15294" y="394927"/>
                </a:lnTo>
                <a:lnTo>
                  <a:pt x="584717" y="394927"/>
                </a:lnTo>
                <a:lnTo>
                  <a:pt x="591292" y="372190"/>
                </a:lnTo>
                <a:close/>
              </a:path>
              <a:path w="600075" h="600710">
                <a:moveTo>
                  <a:pt x="600011" y="300075"/>
                </a:moveTo>
                <a:lnTo>
                  <a:pt x="0" y="300075"/>
                </a:lnTo>
                <a:lnTo>
                  <a:pt x="994" y="324687"/>
                </a:lnTo>
                <a:lnTo>
                  <a:pt x="3926" y="348751"/>
                </a:lnTo>
                <a:lnTo>
                  <a:pt x="596084" y="348751"/>
                </a:lnTo>
                <a:lnTo>
                  <a:pt x="599017" y="324687"/>
                </a:lnTo>
                <a:lnTo>
                  <a:pt x="600011" y="300075"/>
                </a:lnTo>
                <a:close/>
              </a:path>
              <a:path w="600075" h="600710">
                <a:moveTo>
                  <a:pt x="566525" y="162175"/>
                </a:moveTo>
                <a:lnTo>
                  <a:pt x="33485" y="162175"/>
                </a:lnTo>
                <a:lnTo>
                  <a:pt x="23575" y="183274"/>
                </a:lnTo>
                <a:lnTo>
                  <a:pt x="15294" y="205230"/>
                </a:lnTo>
                <a:lnTo>
                  <a:pt x="8718" y="227965"/>
                </a:lnTo>
                <a:lnTo>
                  <a:pt x="591292" y="227965"/>
                </a:lnTo>
                <a:lnTo>
                  <a:pt x="584717" y="205230"/>
                </a:lnTo>
                <a:lnTo>
                  <a:pt x="576435" y="183274"/>
                </a:lnTo>
                <a:lnTo>
                  <a:pt x="566525" y="162175"/>
                </a:lnTo>
                <a:close/>
              </a:path>
              <a:path w="600075" h="600710">
                <a:moveTo>
                  <a:pt x="527795" y="104791"/>
                </a:moveTo>
                <a:lnTo>
                  <a:pt x="72216" y="104791"/>
                </a:lnTo>
                <a:lnTo>
                  <a:pt x="57883" y="122856"/>
                </a:lnTo>
                <a:lnTo>
                  <a:pt x="542128" y="122856"/>
                </a:lnTo>
                <a:lnTo>
                  <a:pt x="527795" y="104791"/>
                </a:lnTo>
                <a:close/>
              </a:path>
              <a:path w="600075" h="600710">
                <a:moveTo>
                  <a:pt x="300012" y="0"/>
                </a:moveTo>
                <a:lnTo>
                  <a:pt x="251347" y="3927"/>
                </a:lnTo>
                <a:lnTo>
                  <a:pt x="205183" y="15298"/>
                </a:lnTo>
                <a:lnTo>
                  <a:pt x="162137" y="33494"/>
                </a:lnTo>
                <a:lnTo>
                  <a:pt x="122826" y="57898"/>
                </a:lnTo>
                <a:lnTo>
                  <a:pt x="87869" y="87891"/>
                </a:lnTo>
                <a:lnTo>
                  <a:pt x="512143" y="87891"/>
                </a:lnTo>
                <a:lnTo>
                  <a:pt x="477187" y="57898"/>
                </a:lnTo>
                <a:lnTo>
                  <a:pt x="437878" y="33494"/>
                </a:lnTo>
                <a:lnTo>
                  <a:pt x="394834" y="15298"/>
                </a:lnTo>
                <a:lnTo>
                  <a:pt x="348673" y="3927"/>
                </a:lnTo>
                <a:lnTo>
                  <a:pt x="300012" y="0"/>
                </a:lnTo>
                <a:close/>
              </a:path>
            </a:pathLst>
          </a:custGeom>
          <a:solidFill>
            <a:srgbClr val="313846"/>
          </a:solidFill>
        </p:spPr>
        <p:txBody>
          <a:bodyPr wrap="square" lIns="0" tIns="0" rIns="0" bIns="0" rtlCol="0"/>
          <a:lstStyle/>
          <a:p>
            <a:endParaRPr/>
          </a:p>
        </p:txBody>
      </p:sp>
      <p:sp>
        <p:nvSpPr>
          <p:cNvPr id="26" name="bk object 26"/>
          <p:cNvSpPr/>
          <p:nvPr/>
        </p:nvSpPr>
        <p:spPr>
          <a:xfrm>
            <a:off x="2926384" y="4414456"/>
            <a:ext cx="600075" cy="600710"/>
          </a:xfrm>
          <a:custGeom>
            <a:avLst/>
            <a:gdLst/>
            <a:ahLst/>
            <a:cxnLst/>
            <a:rect l="l" t="t" r="r" b="b"/>
            <a:pathLst>
              <a:path w="600075" h="600710">
                <a:moveTo>
                  <a:pt x="542128" y="122859"/>
                </a:moveTo>
                <a:lnTo>
                  <a:pt x="57883" y="122859"/>
                </a:lnTo>
                <a:lnTo>
                  <a:pt x="33485" y="162180"/>
                </a:lnTo>
                <a:lnTo>
                  <a:pt x="15294" y="205236"/>
                </a:lnTo>
                <a:lnTo>
                  <a:pt x="3926" y="251412"/>
                </a:lnTo>
                <a:lnTo>
                  <a:pt x="0" y="300088"/>
                </a:lnTo>
                <a:lnTo>
                  <a:pt x="994" y="324700"/>
                </a:lnTo>
                <a:lnTo>
                  <a:pt x="8718" y="372203"/>
                </a:lnTo>
                <a:lnTo>
                  <a:pt x="23575" y="416896"/>
                </a:lnTo>
                <a:lnTo>
                  <a:pt x="44947" y="458162"/>
                </a:lnTo>
                <a:lnTo>
                  <a:pt x="72216" y="495382"/>
                </a:lnTo>
                <a:lnTo>
                  <a:pt x="104765" y="527940"/>
                </a:lnTo>
                <a:lnTo>
                  <a:pt x="141976" y="555216"/>
                </a:lnTo>
                <a:lnTo>
                  <a:pt x="183231" y="576594"/>
                </a:lnTo>
                <a:lnTo>
                  <a:pt x="227914" y="591455"/>
                </a:lnTo>
                <a:lnTo>
                  <a:pt x="275405" y="599181"/>
                </a:lnTo>
                <a:lnTo>
                  <a:pt x="300012" y="600176"/>
                </a:lnTo>
                <a:lnTo>
                  <a:pt x="324616" y="599181"/>
                </a:lnTo>
                <a:lnTo>
                  <a:pt x="372105" y="591455"/>
                </a:lnTo>
                <a:lnTo>
                  <a:pt x="416785" y="576594"/>
                </a:lnTo>
                <a:lnTo>
                  <a:pt x="458038" y="555216"/>
                </a:lnTo>
                <a:lnTo>
                  <a:pt x="495248" y="527940"/>
                </a:lnTo>
                <a:lnTo>
                  <a:pt x="527795" y="495382"/>
                </a:lnTo>
                <a:lnTo>
                  <a:pt x="555064" y="458162"/>
                </a:lnTo>
                <a:lnTo>
                  <a:pt x="576435" y="416896"/>
                </a:lnTo>
                <a:lnTo>
                  <a:pt x="591292" y="372203"/>
                </a:lnTo>
                <a:lnTo>
                  <a:pt x="599017" y="324700"/>
                </a:lnTo>
                <a:lnTo>
                  <a:pt x="600011" y="300088"/>
                </a:lnTo>
                <a:lnTo>
                  <a:pt x="599017" y="275476"/>
                </a:lnTo>
                <a:lnTo>
                  <a:pt x="591292" y="227973"/>
                </a:lnTo>
                <a:lnTo>
                  <a:pt x="576435" y="183280"/>
                </a:lnTo>
                <a:lnTo>
                  <a:pt x="555064" y="142014"/>
                </a:lnTo>
                <a:lnTo>
                  <a:pt x="542128" y="122859"/>
                </a:lnTo>
                <a:close/>
              </a:path>
              <a:path w="600075" h="600710">
                <a:moveTo>
                  <a:pt x="300012" y="0"/>
                </a:moveTo>
                <a:lnTo>
                  <a:pt x="251347" y="3927"/>
                </a:lnTo>
                <a:lnTo>
                  <a:pt x="205183" y="15298"/>
                </a:lnTo>
                <a:lnTo>
                  <a:pt x="162137" y="33495"/>
                </a:lnTo>
                <a:lnTo>
                  <a:pt x="122826" y="57899"/>
                </a:lnTo>
                <a:lnTo>
                  <a:pt x="87869" y="87893"/>
                </a:lnTo>
                <a:lnTo>
                  <a:pt x="72216" y="104793"/>
                </a:lnTo>
                <a:lnTo>
                  <a:pt x="527795" y="104793"/>
                </a:lnTo>
                <a:lnTo>
                  <a:pt x="495248" y="72236"/>
                </a:lnTo>
                <a:lnTo>
                  <a:pt x="458038" y="44959"/>
                </a:lnTo>
                <a:lnTo>
                  <a:pt x="416785" y="23582"/>
                </a:lnTo>
                <a:lnTo>
                  <a:pt x="372105" y="8721"/>
                </a:lnTo>
                <a:lnTo>
                  <a:pt x="324616" y="994"/>
                </a:lnTo>
                <a:lnTo>
                  <a:pt x="300012" y="0"/>
                </a:lnTo>
                <a:close/>
              </a:path>
            </a:pathLst>
          </a:custGeom>
          <a:solidFill>
            <a:srgbClr val="6A7991"/>
          </a:solidFill>
        </p:spPr>
        <p:txBody>
          <a:bodyPr wrap="square" lIns="0" tIns="0" rIns="0" bIns="0" rtlCol="0"/>
          <a:lstStyle/>
          <a:p>
            <a:endParaRPr/>
          </a:p>
        </p:txBody>
      </p:sp>
      <p:sp>
        <p:nvSpPr>
          <p:cNvPr id="27" name="bk object 27"/>
          <p:cNvSpPr/>
          <p:nvPr/>
        </p:nvSpPr>
        <p:spPr>
          <a:xfrm>
            <a:off x="1775536" y="2702636"/>
            <a:ext cx="600075" cy="600710"/>
          </a:xfrm>
          <a:custGeom>
            <a:avLst/>
            <a:gdLst/>
            <a:ahLst/>
            <a:cxnLst/>
            <a:rect l="l" t="t" r="r" b="b"/>
            <a:pathLst>
              <a:path w="600075" h="600710">
                <a:moveTo>
                  <a:pt x="512143" y="512270"/>
                </a:moveTo>
                <a:lnTo>
                  <a:pt x="87869" y="512270"/>
                </a:lnTo>
                <a:lnTo>
                  <a:pt x="104765" y="527927"/>
                </a:lnTo>
                <a:lnTo>
                  <a:pt x="141976" y="555203"/>
                </a:lnTo>
                <a:lnTo>
                  <a:pt x="183231" y="576581"/>
                </a:lnTo>
                <a:lnTo>
                  <a:pt x="227914" y="591442"/>
                </a:lnTo>
                <a:lnTo>
                  <a:pt x="275405" y="599169"/>
                </a:lnTo>
                <a:lnTo>
                  <a:pt x="300012" y="600163"/>
                </a:lnTo>
                <a:lnTo>
                  <a:pt x="324616" y="599169"/>
                </a:lnTo>
                <a:lnTo>
                  <a:pt x="372105" y="591442"/>
                </a:lnTo>
                <a:lnTo>
                  <a:pt x="416785" y="576581"/>
                </a:lnTo>
                <a:lnTo>
                  <a:pt x="458038" y="555203"/>
                </a:lnTo>
                <a:lnTo>
                  <a:pt x="495248" y="527927"/>
                </a:lnTo>
                <a:lnTo>
                  <a:pt x="512143" y="512270"/>
                </a:lnTo>
                <a:close/>
              </a:path>
              <a:path w="600075" h="600710">
                <a:moveTo>
                  <a:pt x="576435" y="183274"/>
                </a:moveTo>
                <a:lnTo>
                  <a:pt x="23575" y="183274"/>
                </a:lnTo>
                <a:lnTo>
                  <a:pt x="15294" y="205230"/>
                </a:lnTo>
                <a:lnTo>
                  <a:pt x="8718" y="227965"/>
                </a:lnTo>
                <a:lnTo>
                  <a:pt x="3926" y="251402"/>
                </a:lnTo>
                <a:lnTo>
                  <a:pt x="994" y="275465"/>
                </a:lnTo>
                <a:lnTo>
                  <a:pt x="0" y="300075"/>
                </a:lnTo>
                <a:lnTo>
                  <a:pt x="994" y="324687"/>
                </a:lnTo>
                <a:lnTo>
                  <a:pt x="8718" y="372190"/>
                </a:lnTo>
                <a:lnTo>
                  <a:pt x="23575" y="416883"/>
                </a:lnTo>
                <a:lnTo>
                  <a:pt x="44947" y="458149"/>
                </a:lnTo>
                <a:lnTo>
                  <a:pt x="72216" y="495370"/>
                </a:lnTo>
                <a:lnTo>
                  <a:pt x="527795" y="495370"/>
                </a:lnTo>
                <a:lnTo>
                  <a:pt x="555064" y="458149"/>
                </a:lnTo>
                <a:lnTo>
                  <a:pt x="576435" y="416883"/>
                </a:lnTo>
                <a:lnTo>
                  <a:pt x="591292" y="372190"/>
                </a:lnTo>
                <a:lnTo>
                  <a:pt x="599017" y="324687"/>
                </a:lnTo>
                <a:lnTo>
                  <a:pt x="600011" y="300075"/>
                </a:lnTo>
                <a:lnTo>
                  <a:pt x="599017" y="275465"/>
                </a:lnTo>
                <a:lnTo>
                  <a:pt x="596084" y="251402"/>
                </a:lnTo>
                <a:lnTo>
                  <a:pt x="591292" y="227965"/>
                </a:lnTo>
                <a:lnTo>
                  <a:pt x="584717" y="205230"/>
                </a:lnTo>
                <a:lnTo>
                  <a:pt x="576435" y="183274"/>
                </a:lnTo>
                <a:close/>
              </a:path>
              <a:path w="600075" h="600710">
                <a:moveTo>
                  <a:pt x="300012" y="0"/>
                </a:moveTo>
                <a:lnTo>
                  <a:pt x="251347" y="3927"/>
                </a:lnTo>
                <a:lnTo>
                  <a:pt x="205183" y="15298"/>
                </a:lnTo>
                <a:lnTo>
                  <a:pt x="162137" y="33494"/>
                </a:lnTo>
                <a:lnTo>
                  <a:pt x="122826" y="57898"/>
                </a:lnTo>
                <a:lnTo>
                  <a:pt x="87869" y="87891"/>
                </a:lnTo>
                <a:lnTo>
                  <a:pt x="57883" y="122856"/>
                </a:lnTo>
                <a:lnTo>
                  <a:pt x="33485" y="162175"/>
                </a:lnTo>
                <a:lnTo>
                  <a:pt x="566525" y="162175"/>
                </a:lnTo>
                <a:lnTo>
                  <a:pt x="542128" y="122856"/>
                </a:lnTo>
                <a:lnTo>
                  <a:pt x="512143" y="87891"/>
                </a:lnTo>
                <a:lnTo>
                  <a:pt x="477187" y="57898"/>
                </a:lnTo>
                <a:lnTo>
                  <a:pt x="437878" y="33494"/>
                </a:lnTo>
                <a:lnTo>
                  <a:pt x="394834" y="15298"/>
                </a:lnTo>
                <a:lnTo>
                  <a:pt x="348673" y="3927"/>
                </a:lnTo>
                <a:lnTo>
                  <a:pt x="300012" y="0"/>
                </a:lnTo>
                <a:close/>
              </a:path>
            </a:pathLst>
          </a:custGeom>
          <a:solidFill>
            <a:srgbClr val="6A7991"/>
          </a:solidFill>
        </p:spPr>
        <p:txBody>
          <a:bodyPr wrap="square" lIns="0" tIns="0" rIns="0" bIns="0" rtlCol="0"/>
          <a:lstStyle/>
          <a:p>
            <a:endParaRPr/>
          </a:p>
        </p:txBody>
      </p:sp>
      <p:sp>
        <p:nvSpPr>
          <p:cNvPr id="28" name="bk object 28"/>
          <p:cNvSpPr/>
          <p:nvPr/>
        </p:nvSpPr>
        <p:spPr>
          <a:xfrm>
            <a:off x="10036886" y="2700629"/>
            <a:ext cx="600075" cy="600710"/>
          </a:xfrm>
          <a:custGeom>
            <a:avLst/>
            <a:gdLst/>
            <a:ahLst/>
            <a:cxnLst/>
            <a:rect l="l" t="t" r="r" b="b"/>
            <a:pathLst>
              <a:path w="600075" h="600710">
                <a:moveTo>
                  <a:pt x="458035" y="555207"/>
                </a:moveTo>
                <a:lnTo>
                  <a:pt x="141972" y="555207"/>
                </a:lnTo>
                <a:lnTo>
                  <a:pt x="162132" y="566671"/>
                </a:lnTo>
                <a:lnTo>
                  <a:pt x="183226" y="576583"/>
                </a:lnTo>
                <a:lnTo>
                  <a:pt x="227906" y="591443"/>
                </a:lnTo>
                <a:lnTo>
                  <a:pt x="275394" y="599169"/>
                </a:lnTo>
                <a:lnTo>
                  <a:pt x="299999" y="600163"/>
                </a:lnTo>
                <a:lnTo>
                  <a:pt x="324605" y="599169"/>
                </a:lnTo>
                <a:lnTo>
                  <a:pt x="372097" y="591443"/>
                </a:lnTo>
                <a:lnTo>
                  <a:pt x="416779" y="576583"/>
                </a:lnTo>
                <a:lnTo>
                  <a:pt x="458035" y="555207"/>
                </a:lnTo>
                <a:close/>
              </a:path>
              <a:path w="600075" h="600710">
                <a:moveTo>
                  <a:pt x="599017" y="275476"/>
                </a:moveTo>
                <a:lnTo>
                  <a:pt x="994" y="275476"/>
                </a:lnTo>
                <a:lnTo>
                  <a:pt x="0" y="300088"/>
                </a:lnTo>
                <a:lnTo>
                  <a:pt x="994" y="324700"/>
                </a:lnTo>
                <a:lnTo>
                  <a:pt x="8718" y="372202"/>
                </a:lnTo>
                <a:lnTo>
                  <a:pt x="23575" y="416894"/>
                </a:lnTo>
                <a:lnTo>
                  <a:pt x="44947" y="458158"/>
                </a:lnTo>
                <a:lnTo>
                  <a:pt x="72215" y="495377"/>
                </a:lnTo>
                <a:lnTo>
                  <a:pt x="104763" y="527932"/>
                </a:lnTo>
                <a:lnTo>
                  <a:pt x="477184" y="542268"/>
                </a:lnTo>
                <a:lnTo>
                  <a:pt x="495246" y="527932"/>
                </a:lnTo>
                <a:lnTo>
                  <a:pt x="527794" y="495377"/>
                </a:lnTo>
                <a:lnTo>
                  <a:pt x="555063" y="458158"/>
                </a:lnTo>
                <a:lnTo>
                  <a:pt x="576435" y="416894"/>
                </a:lnTo>
                <a:lnTo>
                  <a:pt x="591292" y="372202"/>
                </a:lnTo>
                <a:lnTo>
                  <a:pt x="599017" y="324700"/>
                </a:lnTo>
                <a:lnTo>
                  <a:pt x="600011" y="300088"/>
                </a:lnTo>
                <a:lnTo>
                  <a:pt x="599017" y="275476"/>
                </a:lnTo>
                <a:close/>
              </a:path>
              <a:path w="600075" h="600710">
                <a:moveTo>
                  <a:pt x="566525" y="162180"/>
                </a:moveTo>
                <a:lnTo>
                  <a:pt x="33485" y="162180"/>
                </a:lnTo>
                <a:lnTo>
                  <a:pt x="23575" y="183280"/>
                </a:lnTo>
                <a:lnTo>
                  <a:pt x="15294" y="205236"/>
                </a:lnTo>
                <a:lnTo>
                  <a:pt x="8718" y="227973"/>
                </a:lnTo>
                <a:lnTo>
                  <a:pt x="3926" y="251412"/>
                </a:lnTo>
                <a:lnTo>
                  <a:pt x="596084" y="251412"/>
                </a:lnTo>
                <a:lnTo>
                  <a:pt x="591292" y="227973"/>
                </a:lnTo>
                <a:lnTo>
                  <a:pt x="584717" y="205236"/>
                </a:lnTo>
                <a:lnTo>
                  <a:pt x="576435" y="183280"/>
                </a:lnTo>
                <a:lnTo>
                  <a:pt x="566525" y="162180"/>
                </a:lnTo>
                <a:close/>
              </a:path>
              <a:path w="600075" h="600710">
                <a:moveTo>
                  <a:pt x="542127" y="122859"/>
                </a:moveTo>
                <a:lnTo>
                  <a:pt x="57882" y="122859"/>
                </a:lnTo>
                <a:lnTo>
                  <a:pt x="44947" y="142014"/>
                </a:lnTo>
                <a:lnTo>
                  <a:pt x="555063" y="142014"/>
                </a:lnTo>
                <a:lnTo>
                  <a:pt x="542127" y="122859"/>
                </a:lnTo>
                <a:close/>
              </a:path>
              <a:path w="600075" h="600710">
                <a:moveTo>
                  <a:pt x="477184" y="57899"/>
                </a:moveTo>
                <a:lnTo>
                  <a:pt x="122824" y="57899"/>
                </a:lnTo>
                <a:lnTo>
                  <a:pt x="104763" y="72236"/>
                </a:lnTo>
                <a:lnTo>
                  <a:pt x="87868" y="87893"/>
                </a:lnTo>
                <a:lnTo>
                  <a:pt x="72215" y="104793"/>
                </a:lnTo>
                <a:lnTo>
                  <a:pt x="527794" y="104793"/>
                </a:lnTo>
                <a:lnTo>
                  <a:pt x="512141" y="87893"/>
                </a:lnTo>
                <a:lnTo>
                  <a:pt x="495246" y="72236"/>
                </a:lnTo>
                <a:lnTo>
                  <a:pt x="477184" y="57899"/>
                </a:lnTo>
                <a:close/>
              </a:path>
              <a:path w="600075" h="600710">
                <a:moveTo>
                  <a:pt x="299999" y="0"/>
                </a:moveTo>
                <a:lnTo>
                  <a:pt x="251338" y="3927"/>
                </a:lnTo>
                <a:lnTo>
                  <a:pt x="205176" y="15298"/>
                </a:lnTo>
                <a:lnTo>
                  <a:pt x="162132" y="33495"/>
                </a:lnTo>
                <a:lnTo>
                  <a:pt x="141972" y="44959"/>
                </a:lnTo>
                <a:lnTo>
                  <a:pt x="458035" y="44959"/>
                </a:lnTo>
                <a:lnTo>
                  <a:pt x="416779" y="23582"/>
                </a:lnTo>
                <a:lnTo>
                  <a:pt x="372097" y="8721"/>
                </a:lnTo>
                <a:lnTo>
                  <a:pt x="324605" y="994"/>
                </a:lnTo>
                <a:lnTo>
                  <a:pt x="299999" y="0"/>
                </a:lnTo>
                <a:close/>
              </a:path>
            </a:pathLst>
          </a:custGeom>
          <a:solidFill>
            <a:srgbClr val="313846"/>
          </a:solidFill>
        </p:spPr>
        <p:txBody>
          <a:bodyPr wrap="square" lIns="0" tIns="0" rIns="0" bIns="0" rtlCol="0"/>
          <a:lstStyle/>
          <a:p>
            <a:endParaRPr/>
          </a:p>
        </p:txBody>
      </p:sp>
      <p:sp>
        <p:nvSpPr>
          <p:cNvPr id="29" name="bk object 29"/>
          <p:cNvSpPr/>
          <p:nvPr/>
        </p:nvSpPr>
        <p:spPr>
          <a:xfrm>
            <a:off x="8841968" y="4406226"/>
            <a:ext cx="600075" cy="600710"/>
          </a:xfrm>
          <a:custGeom>
            <a:avLst/>
            <a:gdLst/>
            <a:ahLst/>
            <a:cxnLst/>
            <a:rect l="l" t="t" r="r" b="b"/>
            <a:pathLst>
              <a:path w="600075" h="600710">
                <a:moveTo>
                  <a:pt x="299999" y="0"/>
                </a:moveTo>
                <a:lnTo>
                  <a:pt x="251338" y="3927"/>
                </a:lnTo>
                <a:lnTo>
                  <a:pt x="205176" y="15298"/>
                </a:lnTo>
                <a:lnTo>
                  <a:pt x="162132" y="33495"/>
                </a:lnTo>
                <a:lnTo>
                  <a:pt x="122824" y="57899"/>
                </a:lnTo>
                <a:lnTo>
                  <a:pt x="87868" y="87893"/>
                </a:lnTo>
                <a:lnTo>
                  <a:pt x="57882" y="122859"/>
                </a:lnTo>
                <a:lnTo>
                  <a:pt x="33485" y="162180"/>
                </a:lnTo>
                <a:lnTo>
                  <a:pt x="15294" y="205236"/>
                </a:lnTo>
                <a:lnTo>
                  <a:pt x="3926" y="251412"/>
                </a:lnTo>
                <a:lnTo>
                  <a:pt x="0" y="300088"/>
                </a:lnTo>
                <a:lnTo>
                  <a:pt x="994" y="324698"/>
                </a:lnTo>
                <a:lnTo>
                  <a:pt x="8718" y="372198"/>
                </a:lnTo>
                <a:lnTo>
                  <a:pt x="23575" y="416889"/>
                </a:lnTo>
                <a:lnTo>
                  <a:pt x="44947" y="458153"/>
                </a:lnTo>
                <a:lnTo>
                  <a:pt x="72215" y="495372"/>
                </a:lnTo>
                <a:lnTo>
                  <a:pt x="104763" y="527928"/>
                </a:lnTo>
                <a:lnTo>
                  <a:pt x="141972" y="555204"/>
                </a:lnTo>
                <a:lnTo>
                  <a:pt x="183226" y="576581"/>
                </a:lnTo>
                <a:lnTo>
                  <a:pt x="227906" y="591442"/>
                </a:lnTo>
                <a:lnTo>
                  <a:pt x="275394" y="599169"/>
                </a:lnTo>
                <a:lnTo>
                  <a:pt x="299999" y="600163"/>
                </a:lnTo>
                <a:lnTo>
                  <a:pt x="324603" y="599169"/>
                </a:lnTo>
                <a:lnTo>
                  <a:pt x="372093" y="591442"/>
                </a:lnTo>
                <a:lnTo>
                  <a:pt x="416774" y="576581"/>
                </a:lnTo>
                <a:lnTo>
                  <a:pt x="458029" y="555204"/>
                </a:lnTo>
                <a:lnTo>
                  <a:pt x="495240" y="527928"/>
                </a:lnTo>
                <a:lnTo>
                  <a:pt x="527790" y="495372"/>
                </a:lnTo>
                <a:lnTo>
                  <a:pt x="555060" y="458153"/>
                </a:lnTo>
                <a:lnTo>
                  <a:pt x="576433" y="416889"/>
                </a:lnTo>
                <a:lnTo>
                  <a:pt x="591291" y="372198"/>
                </a:lnTo>
                <a:lnTo>
                  <a:pt x="599016" y="324698"/>
                </a:lnTo>
                <a:lnTo>
                  <a:pt x="600011" y="300088"/>
                </a:lnTo>
                <a:lnTo>
                  <a:pt x="599016" y="275476"/>
                </a:lnTo>
                <a:lnTo>
                  <a:pt x="591291" y="227973"/>
                </a:lnTo>
                <a:lnTo>
                  <a:pt x="576433" y="183280"/>
                </a:lnTo>
                <a:lnTo>
                  <a:pt x="555060" y="142014"/>
                </a:lnTo>
                <a:lnTo>
                  <a:pt x="527790" y="104793"/>
                </a:lnTo>
                <a:lnTo>
                  <a:pt x="495240" y="72236"/>
                </a:lnTo>
                <a:lnTo>
                  <a:pt x="458029" y="44959"/>
                </a:lnTo>
                <a:lnTo>
                  <a:pt x="416774" y="23582"/>
                </a:lnTo>
                <a:lnTo>
                  <a:pt x="372093" y="8721"/>
                </a:lnTo>
                <a:lnTo>
                  <a:pt x="324603" y="994"/>
                </a:lnTo>
                <a:lnTo>
                  <a:pt x="299999" y="0"/>
                </a:lnTo>
                <a:close/>
              </a:path>
            </a:pathLst>
          </a:custGeom>
          <a:solidFill>
            <a:srgbClr val="313846"/>
          </a:solidFill>
        </p:spPr>
        <p:txBody>
          <a:bodyPr wrap="square" lIns="0" tIns="0" rIns="0" bIns="0" rtlCol="0"/>
          <a:lstStyle/>
          <a:p>
            <a:endParaRPr/>
          </a:p>
        </p:txBody>
      </p:sp>
      <p:sp>
        <p:nvSpPr>
          <p:cNvPr id="30" name="bk object 30"/>
          <p:cNvSpPr/>
          <p:nvPr/>
        </p:nvSpPr>
        <p:spPr>
          <a:xfrm>
            <a:off x="1908748" y="2851315"/>
            <a:ext cx="328930" cy="302260"/>
          </a:xfrm>
          <a:custGeom>
            <a:avLst/>
            <a:gdLst/>
            <a:ahLst/>
            <a:cxnLst/>
            <a:rect l="l" t="t" r="r" b="b"/>
            <a:pathLst>
              <a:path w="328930" h="302260">
                <a:moveTo>
                  <a:pt x="2633" y="58687"/>
                </a:moveTo>
                <a:lnTo>
                  <a:pt x="1592" y="60602"/>
                </a:lnTo>
                <a:lnTo>
                  <a:pt x="0" y="71476"/>
                </a:lnTo>
                <a:lnTo>
                  <a:pt x="467" y="82548"/>
                </a:lnTo>
                <a:lnTo>
                  <a:pt x="26717" y="128166"/>
                </a:lnTo>
                <a:lnTo>
                  <a:pt x="71438" y="146498"/>
                </a:lnTo>
                <a:lnTo>
                  <a:pt x="100847" y="152678"/>
                </a:lnTo>
                <a:lnTo>
                  <a:pt x="242571" y="293432"/>
                </a:lnTo>
                <a:lnTo>
                  <a:pt x="243494" y="294382"/>
                </a:lnTo>
                <a:lnTo>
                  <a:pt x="244125" y="295046"/>
                </a:lnTo>
                <a:lnTo>
                  <a:pt x="244639" y="295601"/>
                </a:lnTo>
                <a:lnTo>
                  <a:pt x="254887" y="300812"/>
                </a:lnTo>
                <a:lnTo>
                  <a:pt x="270122" y="301918"/>
                </a:lnTo>
                <a:lnTo>
                  <a:pt x="279928" y="296152"/>
                </a:lnTo>
                <a:lnTo>
                  <a:pt x="287861" y="287108"/>
                </a:lnTo>
                <a:lnTo>
                  <a:pt x="259141" y="287108"/>
                </a:lnTo>
                <a:lnTo>
                  <a:pt x="253921" y="281889"/>
                </a:lnTo>
                <a:lnTo>
                  <a:pt x="253921" y="269544"/>
                </a:lnTo>
                <a:lnTo>
                  <a:pt x="259141" y="264312"/>
                </a:lnTo>
                <a:lnTo>
                  <a:pt x="293217" y="264312"/>
                </a:lnTo>
                <a:lnTo>
                  <a:pt x="292194" y="258981"/>
                </a:lnTo>
                <a:lnTo>
                  <a:pt x="285214" y="248627"/>
                </a:lnTo>
                <a:lnTo>
                  <a:pt x="139359" y="91895"/>
                </a:lnTo>
                <a:lnTo>
                  <a:pt x="42140" y="91895"/>
                </a:lnTo>
                <a:lnTo>
                  <a:pt x="35208" y="89470"/>
                </a:lnTo>
                <a:lnTo>
                  <a:pt x="28426" y="83055"/>
                </a:lnTo>
                <a:lnTo>
                  <a:pt x="13569" y="67683"/>
                </a:lnTo>
                <a:lnTo>
                  <a:pt x="5798" y="60304"/>
                </a:lnTo>
                <a:lnTo>
                  <a:pt x="2633" y="58687"/>
                </a:lnTo>
                <a:close/>
              </a:path>
              <a:path w="328930" h="302260">
                <a:moveTo>
                  <a:pt x="75829" y="239204"/>
                </a:moveTo>
                <a:lnTo>
                  <a:pt x="60119" y="251485"/>
                </a:lnTo>
                <a:lnTo>
                  <a:pt x="32052" y="295008"/>
                </a:lnTo>
                <a:lnTo>
                  <a:pt x="39177" y="301879"/>
                </a:lnTo>
                <a:lnTo>
                  <a:pt x="82954" y="273977"/>
                </a:lnTo>
                <a:lnTo>
                  <a:pt x="95108" y="258356"/>
                </a:lnTo>
                <a:lnTo>
                  <a:pt x="91755" y="254825"/>
                </a:lnTo>
                <a:lnTo>
                  <a:pt x="103907" y="242747"/>
                </a:lnTo>
                <a:lnTo>
                  <a:pt x="79398" y="242747"/>
                </a:lnTo>
                <a:lnTo>
                  <a:pt x="75829" y="239204"/>
                </a:lnTo>
                <a:close/>
              </a:path>
              <a:path w="328930" h="302260">
                <a:moveTo>
                  <a:pt x="293217" y="264312"/>
                </a:moveTo>
                <a:lnTo>
                  <a:pt x="273111" y="264312"/>
                </a:lnTo>
                <a:lnTo>
                  <a:pt x="278331" y="269544"/>
                </a:lnTo>
                <a:lnTo>
                  <a:pt x="278331" y="281889"/>
                </a:lnTo>
                <a:lnTo>
                  <a:pt x="273111" y="287108"/>
                </a:lnTo>
                <a:lnTo>
                  <a:pt x="287861" y="287108"/>
                </a:lnTo>
                <a:lnTo>
                  <a:pt x="291958" y="282437"/>
                </a:lnTo>
                <a:lnTo>
                  <a:pt x="294442" y="270706"/>
                </a:lnTo>
                <a:lnTo>
                  <a:pt x="293217" y="264312"/>
                </a:lnTo>
                <a:close/>
              </a:path>
              <a:path w="328930" h="302260">
                <a:moveTo>
                  <a:pt x="133652" y="188810"/>
                </a:moveTo>
                <a:lnTo>
                  <a:pt x="79398" y="242747"/>
                </a:lnTo>
                <a:lnTo>
                  <a:pt x="103907" y="242747"/>
                </a:lnTo>
                <a:lnTo>
                  <a:pt x="146022" y="200888"/>
                </a:lnTo>
                <a:lnTo>
                  <a:pt x="133652" y="188810"/>
                </a:lnTo>
                <a:close/>
              </a:path>
              <a:path w="328930" h="302260">
                <a:moveTo>
                  <a:pt x="284973" y="0"/>
                </a:moveTo>
                <a:lnTo>
                  <a:pt x="201001" y="85483"/>
                </a:lnTo>
                <a:lnTo>
                  <a:pt x="201001" y="92595"/>
                </a:lnTo>
                <a:lnTo>
                  <a:pt x="199324" y="101371"/>
                </a:lnTo>
                <a:lnTo>
                  <a:pt x="194104" y="106591"/>
                </a:lnTo>
                <a:lnTo>
                  <a:pt x="233302" y="134863"/>
                </a:lnTo>
                <a:lnTo>
                  <a:pt x="243829" y="130080"/>
                </a:lnTo>
                <a:lnTo>
                  <a:pt x="295841" y="84826"/>
                </a:lnTo>
                <a:lnTo>
                  <a:pt x="323342" y="55070"/>
                </a:lnTo>
                <a:lnTo>
                  <a:pt x="328658" y="45949"/>
                </a:lnTo>
                <a:lnTo>
                  <a:pt x="328606" y="43140"/>
                </a:lnTo>
                <a:lnTo>
                  <a:pt x="327279" y="40846"/>
                </a:lnTo>
                <a:lnTo>
                  <a:pt x="325076" y="38581"/>
                </a:lnTo>
                <a:lnTo>
                  <a:pt x="284973" y="0"/>
                </a:lnTo>
                <a:close/>
              </a:path>
              <a:path w="328930" h="302260">
                <a:moveTo>
                  <a:pt x="65301" y="8064"/>
                </a:moveTo>
                <a:lnTo>
                  <a:pt x="59535" y="8128"/>
                </a:lnTo>
                <a:lnTo>
                  <a:pt x="53744" y="9017"/>
                </a:lnTo>
                <a:lnTo>
                  <a:pt x="60713" y="22868"/>
                </a:lnTo>
                <a:lnTo>
                  <a:pt x="75528" y="37267"/>
                </a:lnTo>
                <a:lnTo>
                  <a:pt x="82952" y="45309"/>
                </a:lnTo>
                <a:lnTo>
                  <a:pt x="85299" y="49640"/>
                </a:lnTo>
                <a:lnTo>
                  <a:pt x="84883" y="52908"/>
                </a:lnTo>
                <a:lnTo>
                  <a:pt x="78470" y="74986"/>
                </a:lnTo>
                <a:lnTo>
                  <a:pt x="75262" y="83361"/>
                </a:lnTo>
                <a:lnTo>
                  <a:pt x="72656" y="85174"/>
                </a:lnTo>
                <a:lnTo>
                  <a:pt x="53272" y="90430"/>
                </a:lnTo>
                <a:lnTo>
                  <a:pt x="42140" y="91895"/>
                </a:lnTo>
                <a:lnTo>
                  <a:pt x="139359" y="91895"/>
                </a:lnTo>
                <a:lnTo>
                  <a:pt x="132084" y="84077"/>
                </a:lnTo>
                <a:lnTo>
                  <a:pt x="132666" y="71997"/>
                </a:lnTo>
                <a:lnTo>
                  <a:pt x="130851" y="60049"/>
                </a:lnTo>
                <a:lnTo>
                  <a:pt x="101651" y="19134"/>
                </a:lnTo>
                <a:lnTo>
                  <a:pt x="77942" y="9256"/>
                </a:lnTo>
                <a:lnTo>
                  <a:pt x="65301" y="8064"/>
                </a:lnTo>
                <a:close/>
              </a:path>
            </a:pathLst>
          </a:custGeom>
          <a:solidFill>
            <a:srgbClr val="FFFFFF"/>
          </a:solidFill>
        </p:spPr>
        <p:txBody>
          <a:bodyPr wrap="square" lIns="0" tIns="0" rIns="0" bIns="0" rtlCol="0"/>
          <a:lstStyle/>
          <a:p>
            <a:endParaRPr/>
          </a:p>
        </p:txBody>
      </p:sp>
      <p:sp>
        <p:nvSpPr>
          <p:cNvPr id="31" name="bk object 31"/>
          <p:cNvSpPr/>
          <p:nvPr/>
        </p:nvSpPr>
        <p:spPr>
          <a:xfrm>
            <a:off x="10512996" y="1134617"/>
            <a:ext cx="271780" cy="271780"/>
          </a:xfrm>
          <a:custGeom>
            <a:avLst/>
            <a:gdLst/>
            <a:ahLst/>
            <a:cxnLst/>
            <a:rect l="l" t="t" r="r" b="b"/>
            <a:pathLst>
              <a:path w="271779" h="271780">
                <a:moveTo>
                  <a:pt x="238163" y="0"/>
                </a:moveTo>
                <a:lnTo>
                  <a:pt x="229624" y="2747"/>
                </a:lnTo>
                <a:lnTo>
                  <a:pt x="221914" y="10854"/>
                </a:lnTo>
                <a:lnTo>
                  <a:pt x="212514" y="19408"/>
                </a:lnTo>
                <a:lnTo>
                  <a:pt x="180083" y="42808"/>
                </a:lnTo>
                <a:lnTo>
                  <a:pt x="136443" y="62856"/>
                </a:lnTo>
                <a:lnTo>
                  <a:pt x="96151" y="70535"/>
                </a:lnTo>
                <a:lnTo>
                  <a:pt x="16383" y="70535"/>
                </a:lnTo>
                <a:lnTo>
                  <a:pt x="11023" y="73228"/>
                </a:lnTo>
                <a:lnTo>
                  <a:pt x="6604" y="78587"/>
                </a:lnTo>
                <a:lnTo>
                  <a:pt x="2197" y="84010"/>
                </a:lnTo>
                <a:lnTo>
                  <a:pt x="0" y="90398"/>
                </a:lnTo>
                <a:lnTo>
                  <a:pt x="0" y="145859"/>
                </a:lnTo>
                <a:lnTo>
                  <a:pt x="2197" y="152260"/>
                </a:lnTo>
                <a:lnTo>
                  <a:pt x="6692" y="157568"/>
                </a:lnTo>
                <a:lnTo>
                  <a:pt x="11150" y="162890"/>
                </a:lnTo>
                <a:lnTo>
                  <a:pt x="16484" y="165506"/>
                </a:lnTo>
                <a:lnTo>
                  <a:pt x="22656" y="165506"/>
                </a:lnTo>
                <a:lnTo>
                  <a:pt x="51725" y="167186"/>
                </a:lnTo>
                <a:lnTo>
                  <a:pt x="49380" y="180095"/>
                </a:lnTo>
                <a:lnTo>
                  <a:pt x="48602" y="192278"/>
                </a:lnTo>
                <a:lnTo>
                  <a:pt x="48602" y="200736"/>
                </a:lnTo>
                <a:lnTo>
                  <a:pt x="49276" y="208864"/>
                </a:lnTo>
                <a:lnTo>
                  <a:pt x="50660" y="216738"/>
                </a:lnTo>
                <a:lnTo>
                  <a:pt x="52006" y="224523"/>
                </a:lnTo>
                <a:lnTo>
                  <a:pt x="53784" y="232194"/>
                </a:lnTo>
                <a:lnTo>
                  <a:pt x="55956" y="239776"/>
                </a:lnTo>
                <a:lnTo>
                  <a:pt x="58102" y="247345"/>
                </a:lnTo>
                <a:lnTo>
                  <a:pt x="60071" y="254698"/>
                </a:lnTo>
                <a:lnTo>
                  <a:pt x="61861" y="261861"/>
                </a:lnTo>
                <a:lnTo>
                  <a:pt x="64884" y="265404"/>
                </a:lnTo>
                <a:lnTo>
                  <a:pt x="69062" y="267944"/>
                </a:lnTo>
                <a:lnTo>
                  <a:pt x="79667" y="271170"/>
                </a:lnTo>
                <a:lnTo>
                  <a:pt x="85090" y="271780"/>
                </a:lnTo>
                <a:lnTo>
                  <a:pt x="96202" y="271056"/>
                </a:lnTo>
                <a:lnTo>
                  <a:pt x="101396" y="269570"/>
                </a:lnTo>
                <a:lnTo>
                  <a:pt x="111112" y="264261"/>
                </a:lnTo>
                <a:lnTo>
                  <a:pt x="114528" y="260426"/>
                </a:lnTo>
                <a:lnTo>
                  <a:pt x="116509" y="255333"/>
                </a:lnTo>
                <a:lnTo>
                  <a:pt x="113042" y="251929"/>
                </a:lnTo>
                <a:lnTo>
                  <a:pt x="109791" y="248462"/>
                </a:lnTo>
                <a:lnTo>
                  <a:pt x="106781" y="244983"/>
                </a:lnTo>
                <a:lnTo>
                  <a:pt x="103733" y="241515"/>
                </a:lnTo>
                <a:lnTo>
                  <a:pt x="101269" y="237921"/>
                </a:lnTo>
                <a:lnTo>
                  <a:pt x="99491" y="234124"/>
                </a:lnTo>
                <a:lnTo>
                  <a:pt x="97663" y="230365"/>
                </a:lnTo>
                <a:lnTo>
                  <a:pt x="96659" y="226415"/>
                </a:lnTo>
                <a:lnTo>
                  <a:pt x="96469" y="222377"/>
                </a:lnTo>
                <a:lnTo>
                  <a:pt x="96253" y="218274"/>
                </a:lnTo>
                <a:lnTo>
                  <a:pt x="97383" y="213817"/>
                </a:lnTo>
                <a:lnTo>
                  <a:pt x="99847" y="209003"/>
                </a:lnTo>
                <a:lnTo>
                  <a:pt x="97002" y="205613"/>
                </a:lnTo>
                <a:lnTo>
                  <a:pt x="95173" y="201777"/>
                </a:lnTo>
                <a:lnTo>
                  <a:pt x="94373" y="197535"/>
                </a:lnTo>
                <a:lnTo>
                  <a:pt x="93611" y="193281"/>
                </a:lnTo>
                <a:lnTo>
                  <a:pt x="93700" y="189103"/>
                </a:lnTo>
                <a:lnTo>
                  <a:pt x="94691" y="185051"/>
                </a:lnTo>
                <a:lnTo>
                  <a:pt x="95669" y="181025"/>
                </a:lnTo>
                <a:lnTo>
                  <a:pt x="97485" y="177317"/>
                </a:lnTo>
                <a:lnTo>
                  <a:pt x="102781" y="170675"/>
                </a:lnTo>
                <a:lnTo>
                  <a:pt x="106222" y="168351"/>
                </a:lnTo>
                <a:lnTo>
                  <a:pt x="111198" y="167043"/>
                </a:lnTo>
                <a:lnTo>
                  <a:pt x="186472" y="167043"/>
                </a:lnTo>
                <a:lnTo>
                  <a:pt x="178332" y="162435"/>
                </a:lnTo>
                <a:lnTo>
                  <a:pt x="143207" y="147088"/>
                </a:lnTo>
                <a:lnTo>
                  <a:pt x="118846" y="140576"/>
                </a:lnTo>
                <a:lnTo>
                  <a:pt x="120363" y="95393"/>
                </a:lnTo>
                <a:lnTo>
                  <a:pt x="157207" y="83911"/>
                </a:lnTo>
                <a:lnTo>
                  <a:pt x="200418" y="60832"/>
                </a:lnTo>
                <a:lnTo>
                  <a:pt x="231978" y="35928"/>
                </a:lnTo>
                <a:lnTo>
                  <a:pt x="254647" y="35928"/>
                </a:lnTo>
                <a:lnTo>
                  <a:pt x="254647" y="19723"/>
                </a:lnTo>
                <a:lnTo>
                  <a:pt x="252437" y="13296"/>
                </a:lnTo>
                <a:lnTo>
                  <a:pt x="243471" y="2692"/>
                </a:lnTo>
                <a:lnTo>
                  <a:pt x="238163" y="0"/>
                </a:lnTo>
                <a:close/>
              </a:path>
              <a:path w="271779" h="271780">
                <a:moveTo>
                  <a:pt x="186472" y="167043"/>
                </a:moveTo>
                <a:lnTo>
                  <a:pt x="111198" y="167043"/>
                </a:lnTo>
                <a:lnTo>
                  <a:pt x="122053" y="169051"/>
                </a:lnTo>
                <a:lnTo>
                  <a:pt x="134041" y="172401"/>
                </a:lnTo>
                <a:lnTo>
                  <a:pt x="169622" y="187748"/>
                </a:lnTo>
                <a:lnTo>
                  <a:pt x="202225" y="208616"/>
                </a:lnTo>
                <a:lnTo>
                  <a:pt x="231978" y="236029"/>
                </a:lnTo>
                <a:lnTo>
                  <a:pt x="238163" y="236029"/>
                </a:lnTo>
                <a:lnTo>
                  <a:pt x="243471" y="233426"/>
                </a:lnTo>
                <a:lnTo>
                  <a:pt x="247942" y="228104"/>
                </a:lnTo>
                <a:lnTo>
                  <a:pt x="252437" y="222821"/>
                </a:lnTo>
                <a:lnTo>
                  <a:pt x="254647" y="216433"/>
                </a:lnTo>
                <a:lnTo>
                  <a:pt x="254647" y="199349"/>
                </a:lnTo>
                <a:lnTo>
                  <a:pt x="230922" y="199349"/>
                </a:lnTo>
                <a:lnTo>
                  <a:pt x="223318" y="192718"/>
                </a:lnTo>
                <a:lnTo>
                  <a:pt x="213624" y="185123"/>
                </a:lnTo>
                <a:lnTo>
                  <a:pt x="200485" y="175624"/>
                </a:lnTo>
                <a:lnTo>
                  <a:pt x="189885" y="168974"/>
                </a:lnTo>
                <a:lnTo>
                  <a:pt x="186472" y="167043"/>
                </a:lnTo>
                <a:close/>
              </a:path>
              <a:path w="271779" h="271780">
                <a:moveTo>
                  <a:pt x="254647" y="35928"/>
                </a:moveTo>
                <a:lnTo>
                  <a:pt x="231978" y="35928"/>
                </a:lnTo>
                <a:lnTo>
                  <a:pt x="230922" y="199349"/>
                </a:lnTo>
                <a:lnTo>
                  <a:pt x="254647" y="199349"/>
                </a:lnTo>
                <a:lnTo>
                  <a:pt x="254647" y="143789"/>
                </a:lnTo>
                <a:lnTo>
                  <a:pt x="259473" y="142354"/>
                </a:lnTo>
                <a:lnTo>
                  <a:pt x="263448" y="139319"/>
                </a:lnTo>
                <a:lnTo>
                  <a:pt x="266649" y="134607"/>
                </a:lnTo>
                <a:lnTo>
                  <a:pt x="269836" y="129870"/>
                </a:lnTo>
                <a:lnTo>
                  <a:pt x="271437" y="124409"/>
                </a:lnTo>
                <a:lnTo>
                  <a:pt x="271437" y="111937"/>
                </a:lnTo>
                <a:lnTo>
                  <a:pt x="254647" y="92290"/>
                </a:lnTo>
                <a:lnTo>
                  <a:pt x="254647" y="35928"/>
                </a:lnTo>
                <a:close/>
              </a:path>
            </a:pathLst>
          </a:custGeom>
          <a:solidFill>
            <a:srgbClr val="FFFFFF"/>
          </a:solidFill>
        </p:spPr>
        <p:txBody>
          <a:bodyPr wrap="square" lIns="0" tIns="0" rIns="0" bIns="0" rtlCol="0"/>
          <a:lstStyle/>
          <a:p>
            <a:endParaRPr/>
          </a:p>
        </p:txBody>
      </p:sp>
      <p:sp>
        <p:nvSpPr>
          <p:cNvPr id="32" name="bk object 32"/>
          <p:cNvSpPr/>
          <p:nvPr/>
        </p:nvSpPr>
        <p:spPr>
          <a:xfrm>
            <a:off x="8992158" y="4586579"/>
            <a:ext cx="299720" cy="240029"/>
          </a:xfrm>
          <a:custGeom>
            <a:avLst/>
            <a:gdLst/>
            <a:ahLst/>
            <a:cxnLst/>
            <a:rect l="l" t="t" r="r" b="b"/>
            <a:pathLst>
              <a:path w="299720" h="240029">
                <a:moveTo>
                  <a:pt x="290487" y="0"/>
                </a:moveTo>
                <a:lnTo>
                  <a:pt x="103530" y="0"/>
                </a:lnTo>
                <a:lnTo>
                  <a:pt x="100672" y="1143"/>
                </a:lnTo>
                <a:lnTo>
                  <a:pt x="95821" y="5740"/>
                </a:lnTo>
                <a:lnTo>
                  <a:pt x="94602" y="8420"/>
                </a:lnTo>
                <a:lnTo>
                  <a:pt x="94602" y="41846"/>
                </a:lnTo>
                <a:lnTo>
                  <a:pt x="78867" y="41846"/>
                </a:lnTo>
                <a:lnTo>
                  <a:pt x="76085" y="42189"/>
                </a:lnTo>
                <a:lnTo>
                  <a:pt x="70332" y="43535"/>
                </a:lnTo>
                <a:lnTo>
                  <a:pt x="67449" y="44399"/>
                </a:lnTo>
                <a:lnTo>
                  <a:pt x="64592" y="45554"/>
                </a:lnTo>
                <a:lnTo>
                  <a:pt x="61709" y="46659"/>
                </a:lnTo>
                <a:lnTo>
                  <a:pt x="58928" y="48006"/>
                </a:lnTo>
                <a:lnTo>
                  <a:pt x="56222" y="49606"/>
                </a:lnTo>
                <a:lnTo>
                  <a:pt x="53505" y="51142"/>
                </a:lnTo>
                <a:lnTo>
                  <a:pt x="13296" y="88290"/>
                </a:lnTo>
                <a:lnTo>
                  <a:pt x="8216" y="94526"/>
                </a:lnTo>
                <a:lnTo>
                  <a:pt x="6515" y="97015"/>
                </a:lnTo>
                <a:lnTo>
                  <a:pt x="0" y="183083"/>
                </a:lnTo>
                <a:lnTo>
                  <a:pt x="1219" y="185762"/>
                </a:lnTo>
                <a:lnTo>
                  <a:pt x="6070" y="190322"/>
                </a:lnTo>
                <a:lnTo>
                  <a:pt x="8953" y="191503"/>
                </a:lnTo>
                <a:lnTo>
                  <a:pt x="25019" y="191503"/>
                </a:lnTo>
                <a:lnTo>
                  <a:pt x="25019" y="198970"/>
                </a:lnTo>
                <a:lnTo>
                  <a:pt x="26352" y="205066"/>
                </a:lnTo>
                <a:lnTo>
                  <a:pt x="29006" y="210820"/>
                </a:lnTo>
                <a:lnTo>
                  <a:pt x="31648" y="216573"/>
                </a:lnTo>
                <a:lnTo>
                  <a:pt x="68110" y="239445"/>
                </a:lnTo>
                <a:lnTo>
                  <a:pt x="81762" y="239445"/>
                </a:lnTo>
                <a:lnTo>
                  <a:pt x="118211" y="216573"/>
                </a:lnTo>
                <a:lnTo>
                  <a:pt x="121244" y="209994"/>
                </a:lnTo>
                <a:lnTo>
                  <a:pt x="69723" y="209994"/>
                </a:lnTo>
                <a:lnTo>
                  <a:pt x="65392" y="208305"/>
                </a:lnTo>
                <a:lnTo>
                  <a:pt x="61645" y="204889"/>
                </a:lnTo>
                <a:lnTo>
                  <a:pt x="57975" y="201472"/>
                </a:lnTo>
                <a:lnTo>
                  <a:pt x="56108" y="197383"/>
                </a:lnTo>
                <a:lnTo>
                  <a:pt x="56108" y="187718"/>
                </a:lnTo>
                <a:lnTo>
                  <a:pt x="57975" y="183553"/>
                </a:lnTo>
                <a:lnTo>
                  <a:pt x="61645" y="180111"/>
                </a:lnTo>
                <a:lnTo>
                  <a:pt x="65392" y="176720"/>
                </a:lnTo>
                <a:lnTo>
                  <a:pt x="69723" y="175006"/>
                </a:lnTo>
                <a:lnTo>
                  <a:pt x="299605" y="175006"/>
                </a:lnTo>
                <a:lnTo>
                  <a:pt x="299605" y="127787"/>
                </a:lnTo>
                <a:lnTo>
                  <a:pt x="31305" y="127787"/>
                </a:lnTo>
                <a:lnTo>
                  <a:pt x="31305" y="117284"/>
                </a:lnTo>
                <a:lnTo>
                  <a:pt x="31750" y="115684"/>
                </a:lnTo>
                <a:lnTo>
                  <a:pt x="32613" y="113512"/>
                </a:lnTo>
                <a:lnTo>
                  <a:pt x="33451" y="111302"/>
                </a:lnTo>
                <a:lnTo>
                  <a:pt x="72440" y="74307"/>
                </a:lnTo>
                <a:lnTo>
                  <a:pt x="80441" y="71374"/>
                </a:lnTo>
                <a:lnTo>
                  <a:pt x="299605" y="71374"/>
                </a:lnTo>
                <a:lnTo>
                  <a:pt x="299605" y="8420"/>
                </a:lnTo>
                <a:lnTo>
                  <a:pt x="298386" y="5740"/>
                </a:lnTo>
                <a:lnTo>
                  <a:pt x="293509" y="1143"/>
                </a:lnTo>
                <a:lnTo>
                  <a:pt x="290487" y="0"/>
                </a:lnTo>
                <a:close/>
              </a:path>
              <a:path w="299720" h="240029">
                <a:moveTo>
                  <a:pt x="206082" y="191503"/>
                </a:moveTo>
                <a:lnTo>
                  <a:pt x="174777" y="191503"/>
                </a:lnTo>
                <a:lnTo>
                  <a:pt x="174777" y="198970"/>
                </a:lnTo>
                <a:lnTo>
                  <a:pt x="176098" y="205066"/>
                </a:lnTo>
                <a:lnTo>
                  <a:pt x="178752" y="210820"/>
                </a:lnTo>
                <a:lnTo>
                  <a:pt x="181394" y="216573"/>
                </a:lnTo>
                <a:lnTo>
                  <a:pt x="217855" y="239445"/>
                </a:lnTo>
                <a:lnTo>
                  <a:pt x="231609" y="239445"/>
                </a:lnTo>
                <a:lnTo>
                  <a:pt x="267957" y="216573"/>
                </a:lnTo>
                <a:lnTo>
                  <a:pt x="271065" y="209994"/>
                </a:lnTo>
                <a:lnTo>
                  <a:pt x="219519" y="209994"/>
                </a:lnTo>
                <a:lnTo>
                  <a:pt x="215163" y="208305"/>
                </a:lnTo>
                <a:lnTo>
                  <a:pt x="207937" y="201472"/>
                </a:lnTo>
                <a:lnTo>
                  <a:pt x="206082" y="197383"/>
                </a:lnTo>
                <a:lnTo>
                  <a:pt x="206082" y="191503"/>
                </a:lnTo>
                <a:close/>
              </a:path>
              <a:path w="299720" h="240029">
                <a:moveTo>
                  <a:pt x="219544" y="175006"/>
                </a:moveTo>
                <a:lnTo>
                  <a:pt x="79933" y="175006"/>
                </a:lnTo>
                <a:lnTo>
                  <a:pt x="84302" y="176758"/>
                </a:lnTo>
                <a:lnTo>
                  <a:pt x="87947" y="180174"/>
                </a:lnTo>
                <a:lnTo>
                  <a:pt x="91554" y="183692"/>
                </a:lnTo>
                <a:lnTo>
                  <a:pt x="93383" y="187807"/>
                </a:lnTo>
                <a:lnTo>
                  <a:pt x="93383" y="197383"/>
                </a:lnTo>
                <a:lnTo>
                  <a:pt x="91554" y="201472"/>
                </a:lnTo>
                <a:lnTo>
                  <a:pt x="87947" y="204889"/>
                </a:lnTo>
                <a:lnTo>
                  <a:pt x="84264" y="208305"/>
                </a:lnTo>
                <a:lnTo>
                  <a:pt x="79895" y="209994"/>
                </a:lnTo>
                <a:lnTo>
                  <a:pt x="121244" y="209994"/>
                </a:lnTo>
                <a:lnTo>
                  <a:pt x="123507" y="205066"/>
                </a:lnTo>
                <a:lnTo>
                  <a:pt x="124841" y="198970"/>
                </a:lnTo>
                <a:lnTo>
                  <a:pt x="124841" y="191503"/>
                </a:lnTo>
                <a:lnTo>
                  <a:pt x="206082" y="191503"/>
                </a:lnTo>
                <a:lnTo>
                  <a:pt x="206082" y="187718"/>
                </a:lnTo>
                <a:lnTo>
                  <a:pt x="207937" y="183553"/>
                </a:lnTo>
                <a:lnTo>
                  <a:pt x="211531" y="180111"/>
                </a:lnTo>
                <a:lnTo>
                  <a:pt x="215201" y="176720"/>
                </a:lnTo>
                <a:lnTo>
                  <a:pt x="219544" y="175006"/>
                </a:lnTo>
                <a:close/>
              </a:path>
              <a:path w="299720" h="240029">
                <a:moveTo>
                  <a:pt x="299605" y="175006"/>
                </a:moveTo>
                <a:lnTo>
                  <a:pt x="229882" y="175006"/>
                </a:lnTo>
                <a:lnTo>
                  <a:pt x="234289" y="176758"/>
                </a:lnTo>
                <a:lnTo>
                  <a:pt x="237896" y="180174"/>
                </a:lnTo>
                <a:lnTo>
                  <a:pt x="241528" y="183692"/>
                </a:lnTo>
                <a:lnTo>
                  <a:pt x="243357" y="187807"/>
                </a:lnTo>
                <a:lnTo>
                  <a:pt x="243357" y="197383"/>
                </a:lnTo>
                <a:lnTo>
                  <a:pt x="241490" y="201472"/>
                </a:lnTo>
                <a:lnTo>
                  <a:pt x="234124" y="208305"/>
                </a:lnTo>
                <a:lnTo>
                  <a:pt x="229704" y="209994"/>
                </a:lnTo>
                <a:lnTo>
                  <a:pt x="271065" y="209994"/>
                </a:lnTo>
                <a:lnTo>
                  <a:pt x="273392" y="205066"/>
                </a:lnTo>
                <a:lnTo>
                  <a:pt x="274751" y="198970"/>
                </a:lnTo>
                <a:lnTo>
                  <a:pt x="274751" y="191503"/>
                </a:lnTo>
                <a:lnTo>
                  <a:pt x="290512" y="191503"/>
                </a:lnTo>
                <a:lnTo>
                  <a:pt x="293535" y="190385"/>
                </a:lnTo>
                <a:lnTo>
                  <a:pt x="295948" y="188125"/>
                </a:lnTo>
                <a:lnTo>
                  <a:pt x="298386" y="185877"/>
                </a:lnTo>
                <a:lnTo>
                  <a:pt x="299605" y="183172"/>
                </a:lnTo>
                <a:lnTo>
                  <a:pt x="299605" y="175006"/>
                </a:lnTo>
                <a:close/>
              </a:path>
              <a:path w="299720" h="240029">
                <a:moveTo>
                  <a:pt x="299605" y="71374"/>
                </a:moveTo>
                <a:lnTo>
                  <a:pt x="94259" y="71374"/>
                </a:lnTo>
                <a:lnTo>
                  <a:pt x="94259" y="127787"/>
                </a:lnTo>
                <a:lnTo>
                  <a:pt x="299605" y="127787"/>
                </a:lnTo>
                <a:lnTo>
                  <a:pt x="299605" y="71374"/>
                </a:lnTo>
                <a:close/>
              </a:path>
            </a:pathLst>
          </a:custGeom>
          <a:solidFill>
            <a:srgbClr val="FFFFFF"/>
          </a:solidFill>
        </p:spPr>
        <p:txBody>
          <a:bodyPr wrap="square" lIns="0" tIns="0" rIns="0" bIns="0" rtlCol="0"/>
          <a:lstStyle/>
          <a:p>
            <a:endParaRPr/>
          </a:p>
        </p:txBody>
      </p:sp>
      <p:sp>
        <p:nvSpPr>
          <p:cNvPr id="33" name="bk object 33"/>
          <p:cNvSpPr/>
          <p:nvPr/>
        </p:nvSpPr>
        <p:spPr>
          <a:xfrm>
            <a:off x="10188376" y="2851543"/>
            <a:ext cx="297180" cy="298450"/>
          </a:xfrm>
          <a:custGeom>
            <a:avLst/>
            <a:gdLst/>
            <a:ahLst/>
            <a:cxnLst/>
            <a:rect l="l" t="t" r="r" b="b"/>
            <a:pathLst>
              <a:path w="297179" h="298450">
                <a:moveTo>
                  <a:pt x="148407" y="0"/>
                </a:moveTo>
                <a:lnTo>
                  <a:pt x="104244" y="8639"/>
                </a:lnTo>
                <a:lnTo>
                  <a:pt x="61729" y="33640"/>
                </a:lnTo>
                <a:lnTo>
                  <a:pt x="32200" y="63724"/>
                </a:lnTo>
                <a:lnTo>
                  <a:pt x="12396" y="97467"/>
                </a:lnTo>
                <a:lnTo>
                  <a:pt x="484" y="145883"/>
                </a:lnTo>
                <a:lnTo>
                  <a:pt x="0" y="159862"/>
                </a:lnTo>
                <a:lnTo>
                  <a:pt x="668" y="172764"/>
                </a:lnTo>
                <a:lnTo>
                  <a:pt x="12034" y="222173"/>
                </a:lnTo>
                <a:lnTo>
                  <a:pt x="43213" y="238188"/>
                </a:lnTo>
                <a:lnTo>
                  <a:pt x="44445" y="244830"/>
                </a:lnTo>
                <a:lnTo>
                  <a:pt x="68943" y="277672"/>
                </a:lnTo>
                <a:lnTo>
                  <a:pt x="85097" y="283438"/>
                </a:lnTo>
                <a:lnTo>
                  <a:pt x="90787" y="283438"/>
                </a:lnTo>
                <a:lnTo>
                  <a:pt x="90787" y="293065"/>
                </a:lnTo>
                <a:lnTo>
                  <a:pt x="91435" y="294792"/>
                </a:lnTo>
                <a:lnTo>
                  <a:pt x="92705" y="296240"/>
                </a:lnTo>
                <a:lnTo>
                  <a:pt x="94000" y="297649"/>
                </a:lnTo>
                <a:lnTo>
                  <a:pt x="95499" y="298335"/>
                </a:lnTo>
                <a:lnTo>
                  <a:pt x="111183" y="298335"/>
                </a:lnTo>
                <a:lnTo>
                  <a:pt x="112567" y="297649"/>
                </a:lnTo>
                <a:lnTo>
                  <a:pt x="113710" y="296240"/>
                </a:lnTo>
                <a:lnTo>
                  <a:pt x="114841" y="294792"/>
                </a:lnTo>
                <a:lnTo>
                  <a:pt x="115400" y="293065"/>
                </a:lnTo>
                <a:lnTo>
                  <a:pt x="115400" y="194005"/>
                </a:lnTo>
                <a:lnTo>
                  <a:pt x="48166" y="194005"/>
                </a:lnTo>
                <a:lnTo>
                  <a:pt x="40790" y="187635"/>
                </a:lnTo>
                <a:lnTo>
                  <a:pt x="38801" y="177042"/>
                </a:lnTo>
                <a:lnTo>
                  <a:pt x="37690" y="164316"/>
                </a:lnTo>
                <a:lnTo>
                  <a:pt x="37499" y="148308"/>
                </a:lnTo>
                <a:lnTo>
                  <a:pt x="39329" y="136022"/>
                </a:lnTo>
                <a:lnTo>
                  <a:pt x="60455" y="92368"/>
                </a:lnTo>
                <a:lnTo>
                  <a:pt x="89995" y="64530"/>
                </a:lnTo>
                <a:lnTo>
                  <a:pt x="125677" y="47902"/>
                </a:lnTo>
                <a:lnTo>
                  <a:pt x="151359" y="44820"/>
                </a:lnTo>
                <a:lnTo>
                  <a:pt x="247680" y="44820"/>
                </a:lnTo>
                <a:lnTo>
                  <a:pt x="241369" y="38307"/>
                </a:lnTo>
                <a:lnTo>
                  <a:pt x="197928" y="10581"/>
                </a:lnTo>
                <a:lnTo>
                  <a:pt x="160858" y="656"/>
                </a:lnTo>
                <a:lnTo>
                  <a:pt x="148407" y="0"/>
                </a:lnTo>
                <a:close/>
              </a:path>
              <a:path w="297179" h="298450">
                <a:moveTo>
                  <a:pt x="201518" y="149148"/>
                </a:moveTo>
                <a:lnTo>
                  <a:pt x="185821" y="149148"/>
                </a:lnTo>
                <a:lnTo>
                  <a:pt x="184373" y="149961"/>
                </a:lnTo>
                <a:lnTo>
                  <a:pt x="182036" y="153047"/>
                </a:lnTo>
                <a:lnTo>
                  <a:pt x="181427" y="154838"/>
                </a:lnTo>
                <a:lnTo>
                  <a:pt x="181427" y="293065"/>
                </a:lnTo>
                <a:lnTo>
                  <a:pt x="182036" y="294792"/>
                </a:lnTo>
                <a:lnTo>
                  <a:pt x="183192" y="296240"/>
                </a:lnTo>
                <a:lnTo>
                  <a:pt x="184373" y="297649"/>
                </a:lnTo>
                <a:lnTo>
                  <a:pt x="185821" y="298335"/>
                </a:lnTo>
                <a:lnTo>
                  <a:pt x="201658" y="298335"/>
                </a:lnTo>
                <a:lnTo>
                  <a:pt x="203118" y="297649"/>
                </a:lnTo>
                <a:lnTo>
                  <a:pt x="204376" y="296240"/>
                </a:lnTo>
                <a:lnTo>
                  <a:pt x="205633" y="294792"/>
                </a:lnTo>
                <a:lnTo>
                  <a:pt x="206217" y="293065"/>
                </a:lnTo>
                <a:lnTo>
                  <a:pt x="206217" y="291084"/>
                </a:lnTo>
                <a:lnTo>
                  <a:pt x="210318" y="283241"/>
                </a:lnTo>
                <a:lnTo>
                  <a:pt x="243780" y="262029"/>
                </a:lnTo>
                <a:lnTo>
                  <a:pt x="253791" y="238188"/>
                </a:lnTo>
                <a:lnTo>
                  <a:pt x="280766" y="233362"/>
                </a:lnTo>
                <a:lnTo>
                  <a:pt x="287578" y="214924"/>
                </a:lnTo>
                <a:lnTo>
                  <a:pt x="290976" y="203505"/>
                </a:lnTo>
                <a:lnTo>
                  <a:pt x="293390" y="192646"/>
                </a:lnTo>
                <a:lnTo>
                  <a:pt x="254871" y="192646"/>
                </a:lnTo>
                <a:lnTo>
                  <a:pt x="247247" y="190840"/>
                </a:lnTo>
                <a:lnTo>
                  <a:pt x="240035" y="180481"/>
                </a:lnTo>
                <a:lnTo>
                  <a:pt x="230414" y="171783"/>
                </a:lnTo>
                <a:lnTo>
                  <a:pt x="218849" y="166009"/>
                </a:lnTo>
                <a:lnTo>
                  <a:pt x="206217" y="164096"/>
                </a:lnTo>
                <a:lnTo>
                  <a:pt x="206217" y="154838"/>
                </a:lnTo>
                <a:lnTo>
                  <a:pt x="205570" y="153047"/>
                </a:lnTo>
                <a:lnTo>
                  <a:pt x="203017" y="149961"/>
                </a:lnTo>
                <a:lnTo>
                  <a:pt x="201518" y="149148"/>
                </a:lnTo>
                <a:close/>
              </a:path>
              <a:path w="297179" h="298450">
                <a:moveTo>
                  <a:pt x="111183" y="149148"/>
                </a:moveTo>
                <a:lnTo>
                  <a:pt x="95359" y="149148"/>
                </a:lnTo>
                <a:lnTo>
                  <a:pt x="93873" y="149961"/>
                </a:lnTo>
                <a:lnTo>
                  <a:pt x="92628" y="151523"/>
                </a:lnTo>
                <a:lnTo>
                  <a:pt x="91384" y="153047"/>
                </a:lnTo>
                <a:lnTo>
                  <a:pt x="90787" y="154838"/>
                </a:lnTo>
                <a:lnTo>
                  <a:pt x="90787" y="156819"/>
                </a:lnTo>
                <a:lnTo>
                  <a:pt x="87672" y="164207"/>
                </a:lnTo>
                <a:lnTo>
                  <a:pt x="75947" y="166915"/>
                </a:lnTo>
                <a:lnTo>
                  <a:pt x="63801" y="173887"/>
                </a:lnTo>
                <a:lnTo>
                  <a:pt x="54960" y="182868"/>
                </a:lnTo>
                <a:lnTo>
                  <a:pt x="48166" y="194005"/>
                </a:lnTo>
                <a:lnTo>
                  <a:pt x="115400" y="194005"/>
                </a:lnTo>
                <a:lnTo>
                  <a:pt x="115400" y="154838"/>
                </a:lnTo>
                <a:lnTo>
                  <a:pt x="114841" y="153047"/>
                </a:lnTo>
                <a:lnTo>
                  <a:pt x="113710" y="151523"/>
                </a:lnTo>
                <a:lnTo>
                  <a:pt x="112567" y="149961"/>
                </a:lnTo>
                <a:lnTo>
                  <a:pt x="111183" y="149148"/>
                </a:lnTo>
                <a:close/>
              </a:path>
              <a:path w="297179" h="298450">
                <a:moveTo>
                  <a:pt x="247680" y="44820"/>
                </a:moveTo>
                <a:lnTo>
                  <a:pt x="151359" y="44820"/>
                </a:lnTo>
                <a:lnTo>
                  <a:pt x="163268" y="46114"/>
                </a:lnTo>
                <a:lnTo>
                  <a:pt x="175610" y="49194"/>
                </a:lnTo>
                <a:lnTo>
                  <a:pt x="218151" y="73544"/>
                </a:lnTo>
                <a:lnTo>
                  <a:pt x="244619" y="104359"/>
                </a:lnTo>
                <a:lnTo>
                  <a:pt x="259122" y="151471"/>
                </a:lnTo>
                <a:lnTo>
                  <a:pt x="259447" y="167969"/>
                </a:lnTo>
                <a:lnTo>
                  <a:pt x="257815" y="180581"/>
                </a:lnTo>
                <a:lnTo>
                  <a:pt x="254871" y="192646"/>
                </a:lnTo>
                <a:lnTo>
                  <a:pt x="293390" y="192646"/>
                </a:lnTo>
                <a:lnTo>
                  <a:pt x="293616" y="191631"/>
                </a:lnTo>
                <a:lnTo>
                  <a:pt x="295494" y="179120"/>
                </a:lnTo>
                <a:lnTo>
                  <a:pt x="296604" y="165793"/>
                </a:lnTo>
                <a:lnTo>
                  <a:pt x="296943" y="151471"/>
                </a:lnTo>
                <a:lnTo>
                  <a:pt x="296040" y="139683"/>
                </a:lnTo>
                <a:lnTo>
                  <a:pt x="280793" y="89534"/>
                </a:lnTo>
                <a:lnTo>
                  <a:pt x="252261" y="49548"/>
                </a:lnTo>
                <a:lnTo>
                  <a:pt x="247680" y="44820"/>
                </a:lnTo>
                <a:close/>
              </a:path>
            </a:pathLst>
          </a:custGeom>
          <a:solidFill>
            <a:srgbClr val="FFFFFF"/>
          </a:solidFill>
        </p:spPr>
        <p:txBody>
          <a:bodyPr wrap="square" lIns="0" tIns="0" rIns="0" bIns="0" rtlCol="0"/>
          <a:lstStyle/>
          <a:p>
            <a:endParaRPr/>
          </a:p>
        </p:txBody>
      </p:sp>
      <p:sp>
        <p:nvSpPr>
          <p:cNvPr id="34" name="bk object 34"/>
          <p:cNvSpPr/>
          <p:nvPr/>
        </p:nvSpPr>
        <p:spPr>
          <a:xfrm>
            <a:off x="1455940" y="1079715"/>
            <a:ext cx="281940" cy="269875"/>
          </a:xfrm>
          <a:custGeom>
            <a:avLst/>
            <a:gdLst/>
            <a:ahLst/>
            <a:cxnLst/>
            <a:rect l="l" t="t" r="r" b="b"/>
            <a:pathLst>
              <a:path w="281939" h="269875">
                <a:moveTo>
                  <a:pt x="15011" y="153885"/>
                </a:moveTo>
                <a:lnTo>
                  <a:pt x="11709" y="155219"/>
                </a:lnTo>
                <a:lnTo>
                  <a:pt x="9334" y="158089"/>
                </a:lnTo>
                <a:lnTo>
                  <a:pt x="4064" y="162966"/>
                </a:lnTo>
                <a:lnTo>
                  <a:pt x="1358" y="165887"/>
                </a:lnTo>
                <a:lnTo>
                  <a:pt x="0" y="169087"/>
                </a:lnTo>
                <a:lnTo>
                  <a:pt x="0" y="173253"/>
                </a:lnTo>
                <a:lnTo>
                  <a:pt x="215" y="177215"/>
                </a:lnTo>
                <a:lnTo>
                  <a:pt x="2019" y="180594"/>
                </a:lnTo>
                <a:lnTo>
                  <a:pt x="5461" y="183375"/>
                </a:lnTo>
                <a:lnTo>
                  <a:pt x="53886" y="218376"/>
                </a:lnTo>
                <a:lnTo>
                  <a:pt x="90093" y="264287"/>
                </a:lnTo>
                <a:lnTo>
                  <a:pt x="92456" y="267347"/>
                </a:lnTo>
                <a:lnTo>
                  <a:pt x="95923" y="269087"/>
                </a:lnTo>
                <a:lnTo>
                  <a:pt x="100495" y="269532"/>
                </a:lnTo>
                <a:lnTo>
                  <a:pt x="105333" y="269532"/>
                </a:lnTo>
                <a:lnTo>
                  <a:pt x="108762" y="268274"/>
                </a:lnTo>
                <a:lnTo>
                  <a:pt x="119507" y="257962"/>
                </a:lnTo>
                <a:lnTo>
                  <a:pt x="120789" y="254863"/>
                </a:lnTo>
                <a:lnTo>
                  <a:pt x="120793" y="249262"/>
                </a:lnTo>
                <a:lnTo>
                  <a:pt x="122055" y="197460"/>
                </a:lnTo>
                <a:lnTo>
                  <a:pt x="131943" y="190815"/>
                </a:lnTo>
                <a:lnTo>
                  <a:pt x="145293" y="181264"/>
                </a:lnTo>
                <a:lnTo>
                  <a:pt x="155205" y="173538"/>
                </a:lnTo>
                <a:lnTo>
                  <a:pt x="165646" y="164998"/>
                </a:lnTo>
                <a:lnTo>
                  <a:pt x="251585" y="164998"/>
                </a:lnTo>
                <a:lnTo>
                  <a:pt x="249576" y="159740"/>
                </a:lnTo>
                <a:lnTo>
                  <a:pt x="70523" y="159740"/>
                </a:lnTo>
                <a:lnTo>
                  <a:pt x="21031" y="154355"/>
                </a:lnTo>
                <a:lnTo>
                  <a:pt x="20815" y="154139"/>
                </a:lnTo>
                <a:lnTo>
                  <a:pt x="20218" y="153987"/>
                </a:lnTo>
                <a:lnTo>
                  <a:pt x="19265" y="153987"/>
                </a:lnTo>
                <a:lnTo>
                  <a:pt x="15011" y="153885"/>
                </a:lnTo>
                <a:close/>
              </a:path>
              <a:path w="281939" h="269875">
                <a:moveTo>
                  <a:pt x="251585" y="164998"/>
                </a:moveTo>
                <a:lnTo>
                  <a:pt x="165646" y="164998"/>
                </a:lnTo>
                <a:lnTo>
                  <a:pt x="246075" y="263969"/>
                </a:lnTo>
                <a:lnTo>
                  <a:pt x="248881" y="267004"/>
                </a:lnTo>
                <a:lnTo>
                  <a:pt x="252387" y="268757"/>
                </a:lnTo>
                <a:lnTo>
                  <a:pt x="256476" y="269227"/>
                </a:lnTo>
                <a:lnTo>
                  <a:pt x="261200" y="269227"/>
                </a:lnTo>
                <a:lnTo>
                  <a:pt x="264528" y="267817"/>
                </a:lnTo>
                <a:lnTo>
                  <a:pt x="267246" y="264998"/>
                </a:lnTo>
                <a:lnTo>
                  <a:pt x="277469" y="255358"/>
                </a:lnTo>
                <a:lnTo>
                  <a:pt x="280327" y="252539"/>
                </a:lnTo>
                <a:lnTo>
                  <a:pt x="281711" y="249262"/>
                </a:lnTo>
                <a:lnTo>
                  <a:pt x="281711" y="243992"/>
                </a:lnTo>
                <a:lnTo>
                  <a:pt x="281393" y="242519"/>
                </a:lnTo>
                <a:lnTo>
                  <a:pt x="280682" y="241173"/>
                </a:lnTo>
                <a:lnTo>
                  <a:pt x="251585" y="164998"/>
                </a:lnTo>
                <a:close/>
              </a:path>
              <a:path w="281939" h="269875">
                <a:moveTo>
                  <a:pt x="28079" y="304"/>
                </a:moveTo>
                <a:lnTo>
                  <a:pt x="21412" y="304"/>
                </a:lnTo>
                <a:lnTo>
                  <a:pt x="18046" y="1625"/>
                </a:lnTo>
                <a:lnTo>
                  <a:pt x="14871" y="4191"/>
                </a:lnTo>
                <a:lnTo>
                  <a:pt x="4826" y="13868"/>
                </a:lnTo>
                <a:lnTo>
                  <a:pt x="2108" y="16891"/>
                </a:lnTo>
                <a:lnTo>
                  <a:pt x="774" y="20142"/>
                </a:lnTo>
                <a:lnTo>
                  <a:pt x="774" y="28155"/>
                </a:lnTo>
                <a:lnTo>
                  <a:pt x="2540" y="31457"/>
                </a:lnTo>
                <a:lnTo>
                  <a:pt x="6235" y="34290"/>
                </a:lnTo>
                <a:lnTo>
                  <a:pt x="101696" y="119755"/>
                </a:lnTo>
                <a:lnTo>
                  <a:pt x="93544" y="129170"/>
                </a:lnTo>
                <a:lnTo>
                  <a:pt x="85229" y="139315"/>
                </a:lnTo>
                <a:lnTo>
                  <a:pt x="77329" y="149815"/>
                </a:lnTo>
                <a:lnTo>
                  <a:pt x="70523" y="159740"/>
                </a:lnTo>
                <a:lnTo>
                  <a:pt x="249576" y="159740"/>
                </a:lnTo>
                <a:lnTo>
                  <a:pt x="228866" y="105524"/>
                </a:lnTo>
                <a:lnTo>
                  <a:pt x="262974" y="71907"/>
                </a:lnTo>
                <a:lnTo>
                  <a:pt x="270048" y="61770"/>
                </a:lnTo>
                <a:lnTo>
                  <a:pt x="275768" y="50469"/>
                </a:lnTo>
                <a:lnTo>
                  <a:pt x="171475" y="50469"/>
                </a:lnTo>
                <a:lnTo>
                  <a:pt x="29591" y="990"/>
                </a:lnTo>
                <a:lnTo>
                  <a:pt x="28892" y="558"/>
                </a:lnTo>
                <a:lnTo>
                  <a:pt x="28079" y="304"/>
                </a:lnTo>
                <a:close/>
              </a:path>
              <a:path w="281939" h="269875">
                <a:moveTo>
                  <a:pt x="264566" y="0"/>
                </a:moveTo>
                <a:lnTo>
                  <a:pt x="218718" y="10471"/>
                </a:lnTo>
                <a:lnTo>
                  <a:pt x="171475" y="50469"/>
                </a:lnTo>
                <a:lnTo>
                  <a:pt x="275768" y="50469"/>
                </a:lnTo>
                <a:lnTo>
                  <a:pt x="276495" y="49033"/>
                </a:lnTo>
                <a:lnTo>
                  <a:pt x="280407" y="36346"/>
                </a:lnTo>
                <a:lnTo>
                  <a:pt x="281711" y="24612"/>
                </a:lnTo>
                <a:lnTo>
                  <a:pt x="281711" y="20701"/>
                </a:lnTo>
                <a:lnTo>
                  <a:pt x="275374" y="6235"/>
                </a:lnTo>
                <a:lnTo>
                  <a:pt x="271018" y="2070"/>
                </a:lnTo>
                <a:lnTo>
                  <a:pt x="264566" y="0"/>
                </a:lnTo>
                <a:close/>
              </a:path>
            </a:pathLst>
          </a:custGeom>
          <a:solidFill>
            <a:srgbClr val="FFFFFF"/>
          </a:solidFill>
        </p:spPr>
        <p:txBody>
          <a:bodyPr wrap="square" lIns="0" tIns="0" rIns="0" bIns="0" rtlCol="0"/>
          <a:lstStyle/>
          <a:p>
            <a:endParaRPr/>
          </a:p>
        </p:txBody>
      </p:sp>
      <p:sp>
        <p:nvSpPr>
          <p:cNvPr id="35" name="bk object 35"/>
          <p:cNvSpPr/>
          <p:nvPr/>
        </p:nvSpPr>
        <p:spPr>
          <a:xfrm>
            <a:off x="3091735" y="4552505"/>
            <a:ext cx="271780" cy="326390"/>
          </a:xfrm>
          <a:custGeom>
            <a:avLst/>
            <a:gdLst/>
            <a:ahLst/>
            <a:cxnLst/>
            <a:rect l="l" t="t" r="r" b="b"/>
            <a:pathLst>
              <a:path w="271779" h="326389">
                <a:moveTo>
                  <a:pt x="92713" y="231419"/>
                </a:moveTo>
                <a:lnTo>
                  <a:pt x="89652" y="231419"/>
                </a:lnTo>
                <a:lnTo>
                  <a:pt x="83640" y="234768"/>
                </a:lnTo>
                <a:lnTo>
                  <a:pt x="50869" y="264687"/>
                </a:lnTo>
                <a:lnTo>
                  <a:pt x="31037" y="298014"/>
                </a:lnTo>
                <a:lnTo>
                  <a:pt x="24145" y="316674"/>
                </a:lnTo>
                <a:lnTo>
                  <a:pt x="21161" y="322922"/>
                </a:lnTo>
                <a:lnTo>
                  <a:pt x="57889" y="300770"/>
                </a:lnTo>
                <a:lnTo>
                  <a:pt x="81740" y="267844"/>
                </a:lnTo>
                <a:lnTo>
                  <a:pt x="95773" y="239014"/>
                </a:lnTo>
                <a:lnTo>
                  <a:pt x="97259" y="236029"/>
                </a:lnTo>
                <a:lnTo>
                  <a:pt x="96523" y="233730"/>
                </a:lnTo>
                <a:lnTo>
                  <a:pt x="92713" y="231419"/>
                </a:lnTo>
                <a:close/>
              </a:path>
              <a:path w="271779" h="326389">
                <a:moveTo>
                  <a:pt x="121529" y="253733"/>
                </a:moveTo>
                <a:lnTo>
                  <a:pt x="118392" y="253733"/>
                </a:lnTo>
                <a:lnTo>
                  <a:pt x="106454" y="261606"/>
                </a:lnTo>
                <a:lnTo>
                  <a:pt x="80692" y="292934"/>
                </a:lnTo>
                <a:lnTo>
                  <a:pt x="71286" y="313071"/>
                </a:lnTo>
                <a:lnTo>
                  <a:pt x="74723" y="317521"/>
                </a:lnTo>
                <a:lnTo>
                  <a:pt x="107215" y="292947"/>
                </a:lnTo>
                <a:lnTo>
                  <a:pt x="124818" y="261493"/>
                </a:lnTo>
                <a:lnTo>
                  <a:pt x="126304" y="258356"/>
                </a:lnTo>
                <a:lnTo>
                  <a:pt x="125491" y="256044"/>
                </a:lnTo>
                <a:lnTo>
                  <a:pt x="121529" y="253733"/>
                </a:lnTo>
                <a:close/>
              </a:path>
              <a:path w="271779" h="326389">
                <a:moveTo>
                  <a:pt x="271707" y="0"/>
                </a:moveTo>
                <a:lnTo>
                  <a:pt x="259134" y="0"/>
                </a:lnTo>
                <a:lnTo>
                  <a:pt x="259134" y="2984"/>
                </a:lnTo>
                <a:lnTo>
                  <a:pt x="256136" y="2984"/>
                </a:lnTo>
                <a:lnTo>
                  <a:pt x="256136" y="5981"/>
                </a:lnTo>
                <a:lnTo>
                  <a:pt x="249850" y="5981"/>
                </a:lnTo>
                <a:lnTo>
                  <a:pt x="234712" y="7624"/>
                </a:lnTo>
                <a:lnTo>
                  <a:pt x="173704" y="40059"/>
                </a:lnTo>
                <a:lnTo>
                  <a:pt x="141884" y="68261"/>
                </a:lnTo>
                <a:lnTo>
                  <a:pt x="114096" y="102171"/>
                </a:lnTo>
                <a:lnTo>
                  <a:pt x="104710" y="109132"/>
                </a:lnTo>
                <a:lnTo>
                  <a:pt x="89133" y="111997"/>
                </a:lnTo>
                <a:lnTo>
                  <a:pt x="71504" y="113625"/>
                </a:lnTo>
                <a:lnTo>
                  <a:pt x="56170" y="117743"/>
                </a:lnTo>
                <a:lnTo>
                  <a:pt x="22377" y="140157"/>
                </a:lnTo>
                <a:lnTo>
                  <a:pt x="0" y="175266"/>
                </a:lnTo>
                <a:lnTo>
                  <a:pt x="611" y="180962"/>
                </a:lnTo>
                <a:lnTo>
                  <a:pt x="9903" y="185331"/>
                </a:lnTo>
                <a:lnTo>
                  <a:pt x="32271" y="187218"/>
                </a:lnTo>
                <a:lnTo>
                  <a:pt x="54962" y="189474"/>
                </a:lnTo>
                <a:lnTo>
                  <a:pt x="106302" y="206312"/>
                </a:lnTo>
                <a:lnTo>
                  <a:pt x="136703" y="233252"/>
                </a:lnTo>
                <a:lnTo>
                  <a:pt x="153912" y="273767"/>
                </a:lnTo>
                <a:lnTo>
                  <a:pt x="156263" y="299263"/>
                </a:lnTo>
                <a:lnTo>
                  <a:pt x="156515" y="305907"/>
                </a:lnTo>
                <a:lnTo>
                  <a:pt x="197043" y="274925"/>
                </a:lnTo>
                <a:lnTo>
                  <a:pt x="209026" y="237479"/>
                </a:lnTo>
                <a:lnTo>
                  <a:pt x="209742" y="225294"/>
                </a:lnTo>
                <a:lnTo>
                  <a:pt x="209346" y="213854"/>
                </a:lnTo>
                <a:lnTo>
                  <a:pt x="208154" y="203517"/>
                </a:lnTo>
                <a:lnTo>
                  <a:pt x="206483" y="194641"/>
                </a:lnTo>
                <a:lnTo>
                  <a:pt x="209058" y="182416"/>
                </a:lnTo>
                <a:lnTo>
                  <a:pt x="215536" y="170224"/>
                </a:lnTo>
                <a:lnTo>
                  <a:pt x="223669" y="158851"/>
                </a:lnTo>
                <a:lnTo>
                  <a:pt x="230971" y="147792"/>
                </a:lnTo>
                <a:lnTo>
                  <a:pt x="233618" y="143410"/>
                </a:lnTo>
                <a:lnTo>
                  <a:pt x="174902" y="143410"/>
                </a:lnTo>
                <a:lnTo>
                  <a:pt x="161667" y="138060"/>
                </a:lnTo>
                <a:lnTo>
                  <a:pt x="152898" y="129084"/>
                </a:lnTo>
                <a:lnTo>
                  <a:pt x="150248" y="117614"/>
                </a:lnTo>
                <a:lnTo>
                  <a:pt x="153114" y="105879"/>
                </a:lnTo>
                <a:lnTo>
                  <a:pt x="156416" y="102590"/>
                </a:lnTo>
                <a:lnTo>
                  <a:pt x="156416" y="99593"/>
                </a:lnTo>
                <a:lnTo>
                  <a:pt x="161051" y="94970"/>
                </a:lnTo>
                <a:lnTo>
                  <a:pt x="166525" y="92646"/>
                </a:lnTo>
                <a:lnTo>
                  <a:pt x="178196" y="91897"/>
                </a:lnTo>
                <a:lnTo>
                  <a:pt x="258565" y="91897"/>
                </a:lnTo>
                <a:lnTo>
                  <a:pt x="262423" y="80759"/>
                </a:lnTo>
                <a:lnTo>
                  <a:pt x="262423" y="74777"/>
                </a:lnTo>
                <a:lnTo>
                  <a:pt x="265420" y="68491"/>
                </a:lnTo>
                <a:lnTo>
                  <a:pt x="265420" y="65201"/>
                </a:lnTo>
                <a:lnTo>
                  <a:pt x="267411" y="52329"/>
                </a:lnTo>
                <a:lnTo>
                  <a:pt x="268558" y="39337"/>
                </a:lnTo>
                <a:lnTo>
                  <a:pt x="268722" y="27813"/>
                </a:lnTo>
                <a:lnTo>
                  <a:pt x="268722" y="9271"/>
                </a:lnTo>
                <a:lnTo>
                  <a:pt x="271707" y="9271"/>
                </a:lnTo>
                <a:lnTo>
                  <a:pt x="268722" y="5981"/>
                </a:lnTo>
                <a:lnTo>
                  <a:pt x="268722" y="2984"/>
                </a:lnTo>
                <a:lnTo>
                  <a:pt x="271707" y="0"/>
                </a:lnTo>
                <a:close/>
              </a:path>
              <a:path w="271779" h="326389">
                <a:moveTo>
                  <a:pt x="64760" y="209130"/>
                </a:moveTo>
                <a:lnTo>
                  <a:pt x="61623" y="209130"/>
                </a:lnTo>
                <a:lnTo>
                  <a:pt x="50129" y="218151"/>
                </a:lnTo>
                <a:lnTo>
                  <a:pt x="23961" y="249255"/>
                </a:lnTo>
                <a:lnTo>
                  <a:pt x="14306" y="269236"/>
                </a:lnTo>
                <a:lnTo>
                  <a:pt x="16335" y="273875"/>
                </a:lnTo>
                <a:lnTo>
                  <a:pt x="49983" y="248656"/>
                </a:lnTo>
                <a:lnTo>
                  <a:pt x="67745" y="218503"/>
                </a:lnTo>
                <a:lnTo>
                  <a:pt x="69383" y="215379"/>
                </a:lnTo>
                <a:lnTo>
                  <a:pt x="68634" y="212255"/>
                </a:lnTo>
                <a:lnTo>
                  <a:pt x="64760" y="209130"/>
                </a:lnTo>
                <a:close/>
              </a:path>
              <a:path w="271779" h="326389">
                <a:moveTo>
                  <a:pt x="258565" y="91897"/>
                </a:moveTo>
                <a:lnTo>
                  <a:pt x="178196" y="91897"/>
                </a:lnTo>
                <a:lnTo>
                  <a:pt x="184407" y="93472"/>
                </a:lnTo>
                <a:lnTo>
                  <a:pt x="195389" y="99610"/>
                </a:lnTo>
                <a:lnTo>
                  <a:pt x="202480" y="108481"/>
                </a:lnTo>
                <a:lnTo>
                  <a:pt x="204505" y="119442"/>
                </a:lnTo>
                <a:lnTo>
                  <a:pt x="200142" y="130708"/>
                </a:lnTo>
                <a:lnTo>
                  <a:pt x="200142" y="133997"/>
                </a:lnTo>
                <a:lnTo>
                  <a:pt x="196251" y="137802"/>
                </a:lnTo>
                <a:lnTo>
                  <a:pt x="187210" y="143396"/>
                </a:lnTo>
                <a:lnTo>
                  <a:pt x="174902" y="143410"/>
                </a:lnTo>
                <a:lnTo>
                  <a:pt x="233618" y="143410"/>
                </a:lnTo>
                <a:lnTo>
                  <a:pt x="253389" y="104812"/>
                </a:lnTo>
                <a:lnTo>
                  <a:pt x="257895" y="93832"/>
                </a:lnTo>
                <a:lnTo>
                  <a:pt x="258565" y="91897"/>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27047" y="1664207"/>
            <a:ext cx="2386584" cy="238658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829143" y="1968004"/>
            <a:ext cx="1781175" cy="1781175"/>
          </a:xfrm>
          <a:custGeom>
            <a:avLst/>
            <a:gdLst/>
            <a:ahLst/>
            <a:cxnLst/>
            <a:rect l="l" t="t" r="r" b="b"/>
            <a:pathLst>
              <a:path w="1781175" h="1781175">
                <a:moveTo>
                  <a:pt x="1609033" y="1416270"/>
                </a:moveTo>
                <a:lnTo>
                  <a:pt x="171798" y="1416270"/>
                </a:lnTo>
                <a:lnTo>
                  <a:pt x="214338" y="1469875"/>
                </a:lnTo>
                <a:lnTo>
                  <a:pt x="260796" y="1520021"/>
                </a:lnTo>
                <a:lnTo>
                  <a:pt x="310941" y="1566479"/>
                </a:lnTo>
                <a:lnTo>
                  <a:pt x="364546" y="1609020"/>
                </a:lnTo>
                <a:lnTo>
                  <a:pt x="421381" y="1647414"/>
                </a:lnTo>
                <a:lnTo>
                  <a:pt x="481216" y="1681432"/>
                </a:lnTo>
                <a:lnTo>
                  <a:pt x="543823" y="1710845"/>
                </a:lnTo>
                <a:lnTo>
                  <a:pt x="608972" y="1735425"/>
                </a:lnTo>
                <a:lnTo>
                  <a:pt x="676434" y="1754941"/>
                </a:lnTo>
                <a:lnTo>
                  <a:pt x="745981" y="1769165"/>
                </a:lnTo>
                <a:lnTo>
                  <a:pt x="817382" y="1777867"/>
                </a:lnTo>
                <a:lnTo>
                  <a:pt x="890409" y="1780819"/>
                </a:lnTo>
                <a:lnTo>
                  <a:pt x="963438" y="1777867"/>
                </a:lnTo>
                <a:lnTo>
                  <a:pt x="1034841" y="1769165"/>
                </a:lnTo>
                <a:lnTo>
                  <a:pt x="1104389" y="1754941"/>
                </a:lnTo>
                <a:lnTo>
                  <a:pt x="1171853" y="1735425"/>
                </a:lnTo>
                <a:lnTo>
                  <a:pt x="1237003" y="1710845"/>
                </a:lnTo>
                <a:lnTo>
                  <a:pt x="1299611" y="1681432"/>
                </a:lnTo>
                <a:lnTo>
                  <a:pt x="1359447" y="1647414"/>
                </a:lnTo>
                <a:lnTo>
                  <a:pt x="1416282" y="1609020"/>
                </a:lnTo>
                <a:lnTo>
                  <a:pt x="1469888" y="1566479"/>
                </a:lnTo>
                <a:lnTo>
                  <a:pt x="1520034" y="1520021"/>
                </a:lnTo>
                <a:lnTo>
                  <a:pt x="1566492" y="1469875"/>
                </a:lnTo>
                <a:lnTo>
                  <a:pt x="1609033" y="1416270"/>
                </a:lnTo>
                <a:close/>
              </a:path>
              <a:path w="1781175" h="1781175">
                <a:moveTo>
                  <a:pt x="1754954" y="676422"/>
                </a:moveTo>
                <a:lnTo>
                  <a:pt x="25877" y="676422"/>
                </a:lnTo>
                <a:lnTo>
                  <a:pt x="11654" y="745969"/>
                </a:lnTo>
                <a:lnTo>
                  <a:pt x="2951" y="817370"/>
                </a:lnTo>
                <a:lnTo>
                  <a:pt x="0" y="890397"/>
                </a:lnTo>
                <a:lnTo>
                  <a:pt x="2951" y="963425"/>
                </a:lnTo>
                <a:lnTo>
                  <a:pt x="11654" y="1034828"/>
                </a:lnTo>
                <a:lnTo>
                  <a:pt x="25877" y="1104376"/>
                </a:lnTo>
                <a:lnTo>
                  <a:pt x="45393" y="1171840"/>
                </a:lnTo>
                <a:lnTo>
                  <a:pt x="69973" y="1236990"/>
                </a:lnTo>
                <a:lnTo>
                  <a:pt x="99386" y="1299598"/>
                </a:lnTo>
                <a:lnTo>
                  <a:pt x="133404" y="1359434"/>
                </a:lnTo>
                <a:lnTo>
                  <a:pt x="1647427" y="1359434"/>
                </a:lnTo>
                <a:lnTo>
                  <a:pt x="1681445" y="1299598"/>
                </a:lnTo>
                <a:lnTo>
                  <a:pt x="1710858" y="1236990"/>
                </a:lnTo>
                <a:lnTo>
                  <a:pt x="1735438" y="1171840"/>
                </a:lnTo>
                <a:lnTo>
                  <a:pt x="1754954" y="1104376"/>
                </a:lnTo>
                <a:lnTo>
                  <a:pt x="1769178" y="1034828"/>
                </a:lnTo>
                <a:lnTo>
                  <a:pt x="1777880" y="963425"/>
                </a:lnTo>
                <a:lnTo>
                  <a:pt x="1780832" y="890397"/>
                </a:lnTo>
                <a:lnTo>
                  <a:pt x="1777880" y="817370"/>
                </a:lnTo>
                <a:lnTo>
                  <a:pt x="1769178" y="745969"/>
                </a:lnTo>
                <a:lnTo>
                  <a:pt x="1754954" y="676422"/>
                </a:lnTo>
                <a:close/>
              </a:path>
              <a:path w="1781175" h="1781175">
                <a:moveTo>
                  <a:pt x="1647427" y="421372"/>
                </a:moveTo>
                <a:lnTo>
                  <a:pt x="133404" y="421372"/>
                </a:lnTo>
                <a:lnTo>
                  <a:pt x="99386" y="481206"/>
                </a:lnTo>
                <a:lnTo>
                  <a:pt x="69973" y="543812"/>
                </a:lnTo>
                <a:lnTo>
                  <a:pt x="1710858" y="543812"/>
                </a:lnTo>
                <a:lnTo>
                  <a:pt x="1681445" y="481206"/>
                </a:lnTo>
                <a:lnTo>
                  <a:pt x="1647427" y="421372"/>
                </a:lnTo>
                <a:close/>
              </a:path>
              <a:path w="1781175" h="1781175">
                <a:moveTo>
                  <a:pt x="890409" y="0"/>
                </a:moveTo>
                <a:lnTo>
                  <a:pt x="817382" y="2951"/>
                </a:lnTo>
                <a:lnTo>
                  <a:pt x="745981" y="11653"/>
                </a:lnTo>
                <a:lnTo>
                  <a:pt x="676434" y="25877"/>
                </a:lnTo>
                <a:lnTo>
                  <a:pt x="608972" y="45392"/>
                </a:lnTo>
                <a:lnTo>
                  <a:pt x="543823" y="69971"/>
                </a:lnTo>
                <a:lnTo>
                  <a:pt x="481216" y="99383"/>
                </a:lnTo>
                <a:lnTo>
                  <a:pt x="421381" y="133400"/>
                </a:lnTo>
                <a:lnTo>
                  <a:pt x="364546" y="171793"/>
                </a:lnTo>
                <a:lnTo>
                  <a:pt x="310941" y="214333"/>
                </a:lnTo>
                <a:lnTo>
                  <a:pt x="260796" y="260789"/>
                </a:lnTo>
                <a:lnTo>
                  <a:pt x="214338" y="310934"/>
                </a:lnTo>
                <a:lnTo>
                  <a:pt x="1566492" y="310934"/>
                </a:lnTo>
                <a:lnTo>
                  <a:pt x="1520034" y="260789"/>
                </a:lnTo>
                <a:lnTo>
                  <a:pt x="1469888" y="214333"/>
                </a:lnTo>
                <a:lnTo>
                  <a:pt x="1416282" y="171793"/>
                </a:lnTo>
                <a:lnTo>
                  <a:pt x="1359447" y="133400"/>
                </a:lnTo>
                <a:lnTo>
                  <a:pt x="1299611" y="99383"/>
                </a:lnTo>
                <a:lnTo>
                  <a:pt x="1237003" y="69971"/>
                </a:lnTo>
                <a:lnTo>
                  <a:pt x="1171853" y="45392"/>
                </a:lnTo>
                <a:lnTo>
                  <a:pt x="1104389" y="25877"/>
                </a:lnTo>
                <a:lnTo>
                  <a:pt x="1034841" y="11653"/>
                </a:lnTo>
                <a:lnTo>
                  <a:pt x="963438" y="2951"/>
                </a:lnTo>
                <a:lnTo>
                  <a:pt x="890409" y="0"/>
                </a:lnTo>
                <a:close/>
              </a:path>
            </a:pathLst>
          </a:custGeom>
          <a:solidFill>
            <a:srgbClr val="6A7991"/>
          </a:solidFill>
        </p:spPr>
        <p:txBody>
          <a:bodyPr wrap="square" lIns="0" tIns="0" rIns="0" bIns="0" rtlCol="0"/>
          <a:lstStyle/>
          <a:p>
            <a:endParaRPr/>
          </a:p>
        </p:txBody>
      </p:sp>
      <p:sp>
        <p:nvSpPr>
          <p:cNvPr id="18" name="bk object 18"/>
          <p:cNvSpPr/>
          <p:nvPr/>
        </p:nvSpPr>
        <p:spPr>
          <a:xfrm>
            <a:off x="1828800" y="1965960"/>
            <a:ext cx="1783079" cy="1783080"/>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1813268" y="1961298"/>
            <a:ext cx="1812582" cy="1803400"/>
          </a:xfrm>
          <a:prstGeom prst="rect">
            <a:avLst/>
          </a:prstGeom>
          <a:blipFill>
            <a:blip r:embed="rId4" cstate="print"/>
            <a:stretch>
              <a:fillRect/>
            </a:stretch>
          </a:blipFill>
        </p:spPr>
        <p:txBody>
          <a:bodyPr wrap="square" lIns="0" tIns="0" rIns="0" bIns="0" rtlCol="0"/>
          <a:lstStyle/>
          <a:p>
            <a:endParaRPr/>
          </a:p>
        </p:txBody>
      </p:sp>
      <p:sp>
        <p:nvSpPr>
          <p:cNvPr id="20" name="bk object 20"/>
          <p:cNvSpPr/>
          <p:nvPr/>
        </p:nvSpPr>
        <p:spPr>
          <a:xfrm>
            <a:off x="1813268" y="1961298"/>
            <a:ext cx="1812582" cy="1803400"/>
          </a:xfrm>
          <a:prstGeom prst="rect">
            <a:avLst/>
          </a:prstGeom>
          <a:blipFill>
            <a:blip r:embed="rId5" cstate="print"/>
            <a:stretch>
              <a:fillRect/>
            </a:stretch>
          </a:blipFill>
        </p:spPr>
        <p:txBody>
          <a:bodyPr wrap="square" lIns="0" tIns="0" rIns="0" bIns="0" rtlCol="0"/>
          <a:lstStyle/>
          <a:p>
            <a:endParaRPr/>
          </a:p>
        </p:txBody>
      </p:sp>
      <p:sp>
        <p:nvSpPr>
          <p:cNvPr id="21" name="bk object 21"/>
          <p:cNvSpPr/>
          <p:nvPr/>
        </p:nvSpPr>
        <p:spPr>
          <a:xfrm>
            <a:off x="1578863" y="1898904"/>
            <a:ext cx="2398776" cy="2316479"/>
          </a:xfrm>
          <a:prstGeom prst="rect">
            <a:avLst/>
          </a:prstGeom>
          <a:blipFill>
            <a:blip r:embed="rId6" cstate="print"/>
            <a:stretch>
              <a:fillRect/>
            </a:stretch>
          </a:blipFill>
        </p:spPr>
        <p:txBody>
          <a:bodyPr wrap="square" lIns="0" tIns="0" rIns="0" bIns="0" rtlCol="0"/>
          <a:lstStyle/>
          <a:p>
            <a:endParaRPr/>
          </a:p>
        </p:txBody>
      </p:sp>
      <p:sp>
        <p:nvSpPr>
          <p:cNvPr id="22" name="bk object 22"/>
          <p:cNvSpPr/>
          <p:nvPr/>
        </p:nvSpPr>
        <p:spPr>
          <a:xfrm>
            <a:off x="1691639" y="2011679"/>
            <a:ext cx="2081783" cy="1999488"/>
          </a:xfrm>
          <a:prstGeom prst="rect">
            <a:avLst/>
          </a:prstGeom>
          <a:blipFill>
            <a:blip r:embed="rId7" cstate="print"/>
            <a:stretch>
              <a:fillRect/>
            </a:stretch>
          </a:blipFill>
        </p:spPr>
        <p:txBody>
          <a:bodyPr wrap="square" lIns="0" tIns="0" rIns="0" bIns="0" rtlCol="0"/>
          <a:lstStyle/>
          <a:p>
            <a:endParaRPr/>
          </a:p>
        </p:txBody>
      </p:sp>
      <p:sp>
        <p:nvSpPr>
          <p:cNvPr id="23" name="bk object 23"/>
          <p:cNvSpPr/>
          <p:nvPr/>
        </p:nvSpPr>
        <p:spPr>
          <a:xfrm>
            <a:off x="2262352" y="2297683"/>
            <a:ext cx="914400" cy="914400"/>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5823" y="57911"/>
            <a:ext cx="731519" cy="743712"/>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0" y="137160"/>
            <a:ext cx="847344" cy="1642872"/>
          </a:xfrm>
          <a:prstGeom prst="rect">
            <a:avLst/>
          </a:prstGeom>
          <a:blipFill>
            <a:blip r:embed="rId8" cstate="print"/>
            <a:stretch>
              <a:fillRect/>
            </a:stretch>
          </a:blipFill>
        </p:spPr>
        <p:txBody>
          <a:bodyPr wrap="square" lIns="0" tIns="0" rIns="0" bIns="0" rtlCol="0"/>
          <a:lstStyle/>
          <a:p>
            <a:endParaRPr/>
          </a:p>
        </p:txBody>
      </p:sp>
      <p:sp>
        <p:nvSpPr>
          <p:cNvPr id="18" name="bk object 18"/>
          <p:cNvSpPr/>
          <p:nvPr/>
        </p:nvSpPr>
        <p:spPr>
          <a:xfrm>
            <a:off x="292608" y="188976"/>
            <a:ext cx="411479" cy="420624"/>
          </a:xfrm>
          <a:prstGeom prst="rect">
            <a:avLst/>
          </a:prstGeom>
          <a:blipFill>
            <a:blip r:embed="rId9" cstate="print"/>
            <a:stretch>
              <a:fillRect/>
            </a:stretch>
          </a:blipFill>
        </p:spPr>
        <p:txBody>
          <a:bodyPr wrap="square" lIns="0" tIns="0" rIns="0" bIns="0" rtlCol="0"/>
          <a:lstStyle/>
          <a:p>
            <a:endParaRPr/>
          </a:p>
        </p:txBody>
      </p:sp>
      <p:sp>
        <p:nvSpPr>
          <p:cNvPr id="19" name="bk object 19"/>
          <p:cNvSpPr/>
          <p:nvPr/>
        </p:nvSpPr>
        <p:spPr>
          <a:xfrm>
            <a:off x="354925" y="251920"/>
            <a:ext cx="287020" cy="295275"/>
          </a:xfrm>
          <a:custGeom>
            <a:avLst/>
            <a:gdLst/>
            <a:ahLst/>
            <a:cxnLst/>
            <a:rect l="l" t="t" r="r" b="b"/>
            <a:pathLst>
              <a:path w="287020" h="295275">
                <a:moveTo>
                  <a:pt x="140466" y="0"/>
                </a:moveTo>
                <a:lnTo>
                  <a:pt x="98599" y="7297"/>
                </a:lnTo>
                <a:lnTo>
                  <a:pt x="61815" y="26136"/>
                </a:lnTo>
                <a:lnTo>
                  <a:pt x="31991" y="54585"/>
                </a:lnTo>
                <a:lnTo>
                  <a:pt x="11001" y="90714"/>
                </a:lnTo>
                <a:lnTo>
                  <a:pt x="722" y="132591"/>
                </a:lnTo>
                <a:lnTo>
                  <a:pt x="0" y="147494"/>
                </a:lnTo>
                <a:lnTo>
                  <a:pt x="252" y="156327"/>
                </a:lnTo>
                <a:lnTo>
                  <a:pt x="8641" y="197854"/>
                </a:lnTo>
                <a:lnTo>
                  <a:pt x="27812" y="234198"/>
                </a:lnTo>
                <a:lnTo>
                  <a:pt x="56279" y="263562"/>
                </a:lnTo>
                <a:lnTo>
                  <a:pt x="92555" y="284147"/>
                </a:lnTo>
                <a:lnTo>
                  <a:pt x="135155" y="294159"/>
                </a:lnTo>
                <a:lnTo>
                  <a:pt x="150503" y="294835"/>
                </a:lnTo>
                <a:lnTo>
                  <a:pt x="164528" y="293411"/>
                </a:lnTo>
                <a:lnTo>
                  <a:pt x="203764" y="281194"/>
                </a:lnTo>
                <a:lnTo>
                  <a:pt x="237363" y="258331"/>
                </a:lnTo>
                <a:lnTo>
                  <a:pt x="263547" y="226457"/>
                </a:lnTo>
                <a:lnTo>
                  <a:pt x="280541" y="187205"/>
                </a:lnTo>
                <a:lnTo>
                  <a:pt x="286567" y="142209"/>
                </a:lnTo>
                <a:lnTo>
                  <a:pt x="285362" y="127589"/>
                </a:lnTo>
                <a:lnTo>
                  <a:pt x="273882" y="86647"/>
                </a:lnTo>
                <a:lnTo>
                  <a:pt x="251936" y="51541"/>
                </a:lnTo>
                <a:lnTo>
                  <a:pt x="221242" y="24147"/>
                </a:lnTo>
                <a:lnTo>
                  <a:pt x="183514" y="6341"/>
                </a:lnTo>
                <a:lnTo>
                  <a:pt x="140466" y="0"/>
                </a:lnTo>
                <a:close/>
              </a:path>
            </a:pathLst>
          </a:custGeom>
          <a:solidFill>
            <a:srgbClr val="313846"/>
          </a:solidFill>
        </p:spPr>
        <p:txBody>
          <a:bodyPr wrap="square" lIns="0" tIns="0" rIns="0" bIns="0" rtlCol="0"/>
          <a:lstStyle/>
          <a:p>
            <a:endParaRPr/>
          </a:p>
        </p:txBody>
      </p:sp>
      <p:sp>
        <p:nvSpPr>
          <p:cNvPr id="20" name="bk object 20"/>
          <p:cNvSpPr/>
          <p:nvPr/>
        </p:nvSpPr>
        <p:spPr>
          <a:xfrm>
            <a:off x="5370576" y="6016752"/>
            <a:ext cx="6818375" cy="841247"/>
          </a:xfrm>
          <a:prstGeom prst="rect">
            <a:avLst/>
          </a:prstGeom>
          <a:blipFill>
            <a:blip r:embed="rId10" cstate="print"/>
            <a:stretch>
              <a:fillRect/>
            </a:stretch>
          </a:blipFill>
        </p:spPr>
        <p:txBody>
          <a:bodyPr wrap="square" lIns="0" tIns="0" rIns="0" bIns="0" rtlCol="0"/>
          <a:lstStyle/>
          <a:p>
            <a:endParaRPr/>
          </a:p>
        </p:txBody>
      </p:sp>
      <p:sp>
        <p:nvSpPr>
          <p:cNvPr id="21" name="bk object 21"/>
          <p:cNvSpPr/>
          <p:nvPr/>
        </p:nvSpPr>
        <p:spPr>
          <a:xfrm>
            <a:off x="0" y="6428740"/>
            <a:ext cx="5372100" cy="429260"/>
          </a:xfrm>
          <a:prstGeom prst="rect">
            <a:avLst/>
          </a:prstGeom>
          <a:blipFill>
            <a:blip r:embed="rId11" cstate="print"/>
            <a:stretch>
              <a:fillRect/>
            </a:stretch>
          </a:blipFill>
        </p:spPr>
        <p:txBody>
          <a:bodyPr wrap="square" lIns="0" tIns="0" rIns="0" bIns="0" rtlCol="0"/>
          <a:lstStyle/>
          <a:p>
            <a:endParaRPr/>
          </a:p>
        </p:txBody>
      </p:sp>
      <p:sp>
        <p:nvSpPr>
          <p:cNvPr id="22" name="bk object 22"/>
          <p:cNvSpPr/>
          <p:nvPr/>
        </p:nvSpPr>
        <p:spPr>
          <a:xfrm>
            <a:off x="0" y="6428740"/>
            <a:ext cx="5372100" cy="429259"/>
          </a:xfrm>
          <a:custGeom>
            <a:avLst/>
            <a:gdLst/>
            <a:ahLst/>
            <a:cxnLst/>
            <a:rect l="l" t="t" r="r" b="b"/>
            <a:pathLst>
              <a:path w="5372100" h="429259">
                <a:moveTo>
                  <a:pt x="0" y="429260"/>
                </a:moveTo>
                <a:lnTo>
                  <a:pt x="5372100" y="429260"/>
                </a:lnTo>
                <a:lnTo>
                  <a:pt x="5372100" y="0"/>
                </a:lnTo>
                <a:lnTo>
                  <a:pt x="0" y="0"/>
                </a:lnTo>
                <a:lnTo>
                  <a:pt x="0" y="429260"/>
                </a:lnTo>
                <a:close/>
              </a:path>
            </a:pathLst>
          </a:custGeom>
        </p:spPr>
        <p:txBody>
          <a:bodyPr wrap="square" lIns="0" tIns="0" rIns="0" bIns="0" rtlCol="0"/>
          <a:lstStyle/>
          <a:p>
            <a:endParaRPr/>
          </a:p>
        </p:txBody>
      </p:sp>
      <p:sp>
        <p:nvSpPr>
          <p:cNvPr id="2" name="Holder 2"/>
          <p:cNvSpPr>
            <a:spLocks noGrp="1"/>
          </p:cNvSpPr>
          <p:nvPr>
            <p:ph type="title"/>
          </p:nvPr>
        </p:nvSpPr>
        <p:spPr>
          <a:xfrm>
            <a:off x="809341" y="274528"/>
            <a:ext cx="10573316" cy="324484"/>
          </a:xfrm>
          <a:prstGeom prst="rect">
            <a:avLst/>
          </a:prstGeom>
        </p:spPr>
        <p:txBody>
          <a:bodyPr wrap="square" lIns="0" tIns="0" rIns="0" bIns="0">
            <a:spAutoFit/>
          </a:bodyPr>
          <a:lstStyle>
            <a:lvl1pPr>
              <a:defRPr sz="2350" b="1" i="0">
                <a:solidFill>
                  <a:srgbClr val="7F7F7F"/>
                </a:solidFill>
                <a:latin typeface="Microsoft YaHei Light"/>
                <a:cs typeface="Microsoft YaHei Light"/>
              </a:defRPr>
            </a:lvl1pPr>
          </a:lstStyle>
          <a:p>
            <a:endParaRPr/>
          </a:p>
        </p:txBody>
      </p:sp>
      <p:sp>
        <p:nvSpPr>
          <p:cNvPr id="3" name="Holder 3"/>
          <p:cNvSpPr>
            <a:spLocks noGrp="1"/>
          </p:cNvSpPr>
          <p:nvPr>
            <p:ph type="body" idx="1"/>
          </p:nvPr>
        </p:nvSpPr>
        <p:spPr>
          <a:xfrm>
            <a:off x="770538" y="1043902"/>
            <a:ext cx="10650923" cy="2334895"/>
          </a:xfrm>
          <a:prstGeom prst="rect">
            <a:avLst/>
          </a:prstGeom>
        </p:spPr>
        <p:txBody>
          <a:bodyPr wrap="square" lIns="0" tIns="0" rIns="0" bIns="0">
            <a:spAutoFit/>
          </a:bodyPr>
          <a:lstStyle>
            <a:lvl1pPr>
              <a:defRPr sz="1950" b="1" i="0">
                <a:solidFill>
                  <a:srgbClr val="7F7F7F"/>
                </a:solidFill>
                <a:latin typeface="Microsoft YaHei Light"/>
                <a:cs typeface="Microsoft YaHei Light"/>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7/18/2024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20.png"/><Relationship Id="rId7" Type="http://schemas.microsoft.com/office/2007/relationships/hdphoto" Target="../media/hdphoto9.wdp"/><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diagramColors" Target="../diagrams/colors3.xml"/><Relationship Id="rId5" Type="http://schemas.openxmlformats.org/officeDocument/2006/relationships/image" Target="../media/image22.png"/><Relationship Id="rId10" Type="http://schemas.openxmlformats.org/officeDocument/2006/relationships/diagramQuickStyle" Target="../diagrams/quickStyle3.xml"/><Relationship Id="rId4" Type="http://schemas.openxmlformats.org/officeDocument/2006/relationships/image" Target="../media/image21.png"/><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github.com/deepsarkar0/Capstone-Projects/tree/c_projekt/Insurance%20Project" TargetMode="External"/><Relationship Id="rId5" Type="http://schemas.openxmlformats.org/officeDocument/2006/relationships/image" Target="../media/image5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20.png"/><Relationship Id="rId7" Type="http://schemas.microsoft.com/office/2007/relationships/hdphoto" Target="../media/hdphoto6.wdp"/><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diagramColors" Target="../diagrams/colors1.xml"/><Relationship Id="rId5" Type="http://schemas.openxmlformats.org/officeDocument/2006/relationships/image" Target="../media/image22.png"/><Relationship Id="rId10" Type="http://schemas.openxmlformats.org/officeDocument/2006/relationships/diagramQuickStyle" Target="../diagrams/quickStyle1.xml"/><Relationship Id="rId4" Type="http://schemas.openxmlformats.org/officeDocument/2006/relationships/image" Target="../media/image21.png"/><Relationship Id="rId9"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0.png"/><Relationship Id="rId7" Type="http://schemas.microsoft.com/office/2007/relationships/hdphoto" Target="../media/hdphoto7.wdp"/><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diagramColors" Target="../diagrams/colors2.xml"/><Relationship Id="rId5" Type="http://schemas.openxmlformats.org/officeDocument/2006/relationships/image" Target="../media/image22.png"/><Relationship Id="rId10" Type="http://schemas.openxmlformats.org/officeDocument/2006/relationships/diagramQuickStyle" Target="../diagrams/quickStyle2.xml"/><Relationship Id="rId4" Type="http://schemas.openxmlformats.org/officeDocument/2006/relationships/image" Target="../media/image21.png"/><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352800" y="4089029"/>
            <a:ext cx="5162550" cy="723275"/>
          </a:xfrm>
          <a:prstGeom prst="rect">
            <a:avLst/>
          </a:prstGeom>
        </p:spPr>
        <p:txBody>
          <a:bodyPr vert="horz" wrap="square" lIns="0" tIns="0" rIns="0" bIns="0" rtlCol="0">
            <a:spAutoFit/>
          </a:bodyPr>
          <a:lstStyle/>
          <a:p>
            <a:pPr marL="12700">
              <a:lnSpc>
                <a:spcPct val="100000"/>
              </a:lnSpc>
            </a:pPr>
            <a:r>
              <a:rPr sz="4700" b="1" spc="-90" dirty="0">
                <a:solidFill>
                  <a:srgbClr val="FFFFFF"/>
                </a:solidFill>
                <a:latin typeface="Microsoft YaHei Light"/>
                <a:cs typeface="Microsoft YaHei Light"/>
              </a:rPr>
              <a:t>C</a:t>
            </a:r>
            <a:r>
              <a:rPr sz="4700" b="1" spc="-105" dirty="0">
                <a:solidFill>
                  <a:srgbClr val="FFFFFF"/>
                </a:solidFill>
                <a:latin typeface="Microsoft YaHei Light"/>
                <a:cs typeface="Microsoft YaHei Light"/>
              </a:rPr>
              <a:t>a</a:t>
            </a:r>
            <a:r>
              <a:rPr sz="4700" b="1" spc="15" dirty="0">
                <a:solidFill>
                  <a:srgbClr val="FFFFFF"/>
                </a:solidFill>
                <a:latin typeface="Microsoft YaHei Light"/>
                <a:cs typeface="Microsoft YaHei Light"/>
              </a:rPr>
              <a:t>r</a:t>
            </a:r>
            <a:r>
              <a:rPr sz="4700" b="1" spc="-265" dirty="0">
                <a:solidFill>
                  <a:srgbClr val="FFFFFF"/>
                </a:solidFill>
                <a:latin typeface="Microsoft YaHei Light"/>
                <a:cs typeface="Microsoft YaHei Light"/>
              </a:rPr>
              <a:t> </a:t>
            </a:r>
            <a:r>
              <a:rPr sz="4700" b="1" spc="-135" dirty="0">
                <a:solidFill>
                  <a:srgbClr val="FFFFFF"/>
                </a:solidFill>
                <a:latin typeface="Microsoft YaHei Light"/>
                <a:cs typeface="Microsoft YaHei Light"/>
              </a:rPr>
              <a:t>I</a:t>
            </a:r>
            <a:r>
              <a:rPr sz="4700" b="1" spc="-130" dirty="0">
                <a:solidFill>
                  <a:srgbClr val="FFFFFF"/>
                </a:solidFill>
                <a:latin typeface="Microsoft YaHei Light"/>
                <a:cs typeface="Microsoft YaHei Light"/>
              </a:rPr>
              <a:t>nsur</a:t>
            </a:r>
            <a:r>
              <a:rPr sz="4700" b="1" spc="-105" dirty="0">
                <a:solidFill>
                  <a:srgbClr val="FFFFFF"/>
                </a:solidFill>
                <a:latin typeface="Microsoft YaHei Light"/>
                <a:cs typeface="Microsoft YaHei Light"/>
              </a:rPr>
              <a:t>a</a:t>
            </a:r>
            <a:r>
              <a:rPr sz="4700" b="1" spc="-130" dirty="0">
                <a:solidFill>
                  <a:srgbClr val="FFFFFF"/>
                </a:solidFill>
                <a:latin typeface="Microsoft YaHei Light"/>
                <a:cs typeface="Microsoft YaHei Light"/>
              </a:rPr>
              <a:t>nc</a:t>
            </a:r>
            <a:r>
              <a:rPr sz="4700" b="1" spc="25" dirty="0">
                <a:solidFill>
                  <a:srgbClr val="FFFFFF"/>
                </a:solidFill>
                <a:latin typeface="Microsoft YaHei Light"/>
                <a:cs typeface="Microsoft YaHei Light"/>
              </a:rPr>
              <a:t>e</a:t>
            </a:r>
            <a:r>
              <a:rPr sz="4700" b="1" spc="-260" dirty="0">
                <a:solidFill>
                  <a:srgbClr val="FFFFFF"/>
                </a:solidFill>
                <a:latin typeface="Microsoft YaHei Light"/>
                <a:cs typeface="Microsoft YaHei Light"/>
              </a:rPr>
              <a:t> </a:t>
            </a:r>
            <a:r>
              <a:rPr lang="en-US" sz="4700" b="1" spc="-120" dirty="0">
                <a:solidFill>
                  <a:srgbClr val="FFFFFF"/>
                </a:solidFill>
                <a:latin typeface="Microsoft YaHei Light"/>
                <a:cs typeface="Microsoft YaHei Light"/>
              </a:rPr>
              <a:t>Claim</a:t>
            </a:r>
            <a:endParaRPr sz="4700" dirty="0">
              <a:latin typeface="Microsoft YaHei Light"/>
              <a:cs typeface="Microsoft YaHei Light"/>
            </a:endParaRPr>
          </a:p>
        </p:txBody>
      </p:sp>
      <p:sp>
        <p:nvSpPr>
          <p:cNvPr id="7" name="object 7"/>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8" name="object 8"/>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
        <p:nvSpPr>
          <p:cNvPr id="9" name="object 9"/>
          <p:cNvSpPr txBox="1"/>
          <p:nvPr/>
        </p:nvSpPr>
        <p:spPr>
          <a:xfrm>
            <a:off x="4889525" y="5074352"/>
            <a:ext cx="2349475" cy="183448"/>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Microsoft JhengHei" panose="020B0604030504040204" pitchFamily="34" charset="-120"/>
                <a:ea typeface="Microsoft JhengHei" panose="020B0604030504040204" pitchFamily="34" charset="-120"/>
                <a:cs typeface="Microsoft YaHei Light"/>
              </a:rPr>
              <a:t>Capstone Project</a:t>
            </a:r>
            <a:endParaRPr b="1" dirty="0">
              <a:latin typeface="Microsoft JhengHei" panose="020B0604030504040204" pitchFamily="34" charset="-120"/>
              <a:ea typeface="Microsoft JhengHei" panose="020B0604030504040204" pitchFamily="34" charset="-120"/>
              <a:cs typeface="Microsoft YaHei Light"/>
            </a:endParaRPr>
          </a:p>
        </p:txBody>
      </p:sp>
      <p:sp>
        <p:nvSpPr>
          <p:cNvPr id="10" name="object 10"/>
          <p:cNvSpPr/>
          <p:nvPr/>
        </p:nvSpPr>
        <p:spPr>
          <a:xfrm>
            <a:off x="7805801" y="1530908"/>
            <a:ext cx="2656700" cy="2183752"/>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06625" y="1548714"/>
            <a:ext cx="2656700" cy="218376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906213" y="1548714"/>
            <a:ext cx="2656700" cy="2183764"/>
          </a:xfrm>
          <a:prstGeom prst="rect">
            <a:avLst/>
          </a:prstGeom>
          <a:blipFill>
            <a:blip r:embed="rId7"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234C3096-D2CC-4E44-AD41-9D1F1A567EC6}"/>
              </a:ext>
            </a:extLst>
          </p:cNvPr>
          <p:cNvSpPr txBox="1"/>
          <p:nvPr/>
        </p:nvSpPr>
        <p:spPr>
          <a:xfrm>
            <a:off x="8001000" y="5519552"/>
            <a:ext cx="2349475" cy="516873"/>
          </a:xfrm>
          <a:prstGeom prst="rect">
            <a:avLst/>
          </a:prstGeom>
        </p:spPr>
        <p:txBody>
          <a:bodyPr vert="horz" wrap="square" lIns="0" tIns="0" rIns="0" bIns="0" rtlCol="0">
            <a:spAutoFit/>
          </a:bodyPr>
          <a:lstStyle/>
          <a:p>
            <a:pPr marL="364490" marR="5080" indent="-352425">
              <a:lnSpc>
                <a:spcPts val="1300"/>
              </a:lnSpc>
            </a:pPr>
            <a:r>
              <a:rPr lang="en-US" b="1" spc="-40" dirty="0">
                <a:solidFill>
                  <a:srgbClr val="FFFFFF"/>
                </a:solidFill>
                <a:latin typeface="Lucida Console" panose="020B0609040504020204" pitchFamily="49" charset="0"/>
                <a:cs typeface="Microsoft YaHei Light"/>
              </a:rPr>
              <a:t>Conducted by:</a:t>
            </a:r>
          </a:p>
          <a:p>
            <a:pPr marL="364490" marR="5080" indent="-352425">
              <a:lnSpc>
                <a:spcPts val="1300"/>
              </a:lnSpc>
            </a:pPr>
            <a:endParaRPr lang="en-US" b="1" spc="-40" dirty="0">
              <a:solidFill>
                <a:srgbClr val="FFFFFF"/>
              </a:solidFill>
              <a:latin typeface="Lucida Console" panose="020B0609040504020204" pitchFamily="49" charset="0"/>
              <a:cs typeface="Microsoft YaHei Light"/>
            </a:endParaRPr>
          </a:p>
          <a:p>
            <a:pPr marL="364490" marR="5080" indent="-352425">
              <a:lnSpc>
                <a:spcPts val="1300"/>
              </a:lnSpc>
            </a:pPr>
            <a:r>
              <a:rPr lang="en-US" b="1" spc="-40" dirty="0">
                <a:solidFill>
                  <a:srgbClr val="FFFFFF"/>
                </a:solidFill>
                <a:latin typeface="Lucida Console" panose="020B0609040504020204" pitchFamily="49" charset="0"/>
                <a:cs typeface="Microsoft YaHei Light"/>
              </a:rPr>
              <a:t>Sayantan Sarkar</a:t>
            </a:r>
            <a:endParaRPr b="1" dirty="0">
              <a:latin typeface="Lucida Console" panose="020B0609040504020204" pitchFamily="49" charset="0"/>
              <a:cs typeface="Microsoft YaHe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F9FB-C271-426D-9C1E-3A6152E6A443}"/>
              </a:ext>
            </a:extLst>
          </p:cNvPr>
          <p:cNvSpPr>
            <a:spLocks noGrp="1"/>
          </p:cNvSpPr>
          <p:nvPr>
            <p:ph type="title"/>
          </p:nvPr>
        </p:nvSpPr>
        <p:spPr>
          <a:xfrm>
            <a:off x="809341" y="274528"/>
            <a:ext cx="23910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8261060F-7A51-4F1A-8EC2-C59698DD9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86000"/>
            <a:ext cx="5321969" cy="4494107"/>
          </a:xfrm>
          <a:prstGeom prst="rect">
            <a:avLst/>
          </a:prstGeom>
        </p:spPr>
      </p:pic>
      <p:pic>
        <p:nvPicPr>
          <p:cNvPr id="7" name="Picture 6">
            <a:extLst>
              <a:ext uri="{FF2B5EF4-FFF2-40B4-BE49-F238E27FC236}">
                <a16:creationId xmlns:a16="http://schemas.microsoft.com/office/drawing/2014/main" id="{EB242140-261C-4E3F-8D23-C32AF3A16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2286000"/>
            <a:ext cx="3439801" cy="4038221"/>
          </a:xfrm>
          <a:prstGeom prst="rect">
            <a:avLst/>
          </a:prstGeom>
        </p:spPr>
      </p:pic>
      <p:pic>
        <p:nvPicPr>
          <p:cNvPr id="9" name="Picture 8">
            <a:extLst>
              <a:ext uri="{FF2B5EF4-FFF2-40B4-BE49-F238E27FC236}">
                <a16:creationId xmlns:a16="http://schemas.microsoft.com/office/drawing/2014/main" id="{5DC8E4B3-225C-4F8D-8C51-4F9150FD09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5400" y="31753"/>
            <a:ext cx="3256842" cy="2104804"/>
          </a:xfrm>
          <a:prstGeom prst="rect">
            <a:avLst/>
          </a:prstGeom>
        </p:spPr>
      </p:pic>
      <p:sp>
        <p:nvSpPr>
          <p:cNvPr id="10" name="Speech Bubble: Rectangle 9">
            <a:extLst>
              <a:ext uri="{FF2B5EF4-FFF2-40B4-BE49-F238E27FC236}">
                <a16:creationId xmlns:a16="http://schemas.microsoft.com/office/drawing/2014/main" id="{29BF0EC7-76E7-4771-9EC6-E4A24FBB82E9}"/>
              </a:ext>
            </a:extLst>
          </p:cNvPr>
          <p:cNvSpPr/>
          <p:nvPr/>
        </p:nvSpPr>
        <p:spPr>
          <a:xfrm>
            <a:off x="809341" y="914400"/>
            <a:ext cx="3838859" cy="1222157"/>
          </a:xfrm>
          <a:prstGeom prst="wedgeRectCallout">
            <a:avLst/>
          </a:prstGeom>
          <a:ln w="9525"/>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Observed the correlation of each of the features in the dataset using heatmap.</a:t>
            </a:r>
            <a:endParaRPr lang="en-IN" dirty="0"/>
          </a:p>
        </p:txBody>
      </p:sp>
      <p:sp>
        <p:nvSpPr>
          <p:cNvPr id="11" name="Speech Bubble: Rectangle 10">
            <a:extLst>
              <a:ext uri="{FF2B5EF4-FFF2-40B4-BE49-F238E27FC236}">
                <a16:creationId xmlns:a16="http://schemas.microsoft.com/office/drawing/2014/main" id="{D68701F5-9224-4258-BB1E-746E6A8260D2}"/>
              </a:ext>
            </a:extLst>
          </p:cNvPr>
          <p:cNvSpPr/>
          <p:nvPr/>
        </p:nvSpPr>
        <p:spPr>
          <a:xfrm>
            <a:off x="9547834" y="2389894"/>
            <a:ext cx="2368226" cy="3553706"/>
          </a:xfrm>
          <a:prstGeom prst="wedgeRectCallout">
            <a:avLst>
              <a:gd name="adj1" fmla="val -65630"/>
              <a:gd name="adj2" fmla="val -17516"/>
            </a:avLst>
          </a:prstGeom>
          <a:ln w="952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Feature selection of categorical columns using Chi-Square test, I observed that the features ‘max torque' and </a:t>
            </a:r>
            <a:r>
              <a:rPr lang="en-US" sz="1600" b="1" dirty="0"/>
              <a:t>'area cluster</a:t>
            </a:r>
            <a:r>
              <a:rPr lang="en-US" sz="1600" dirty="0"/>
              <a:t>' is highly impacting the Claims (dependent variable) whereas '</a:t>
            </a:r>
            <a:r>
              <a:rPr lang="en-US" sz="1600" b="1" dirty="0"/>
              <a:t>gearbox</a:t>
            </a:r>
            <a:r>
              <a:rPr lang="en-US" sz="1600" dirty="0"/>
              <a:t>', </a:t>
            </a:r>
            <a:r>
              <a:rPr lang="en-US" sz="1600" b="1" dirty="0"/>
              <a:t>'power steering</a:t>
            </a:r>
            <a:r>
              <a:rPr lang="en-US" sz="1600" dirty="0"/>
              <a:t>', </a:t>
            </a:r>
            <a:r>
              <a:rPr lang="en-US" sz="1600" b="1" dirty="0"/>
              <a:t>'rear brakes type</a:t>
            </a:r>
            <a:r>
              <a:rPr lang="en-US" sz="1600" dirty="0"/>
              <a:t>' etc. being the least important.</a:t>
            </a:r>
            <a:endParaRPr lang="en-IN" sz="1600" dirty="0"/>
          </a:p>
        </p:txBody>
      </p:sp>
      <p:sp>
        <p:nvSpPr>
          <p:cNvPr id="12" name="Speech Bubble: Rectangle 11">
            <a:extLst>
              <a:ext uri="{FF2B5EF4-FFF2-40B4-BE49-F238E27FC236}">
                <a16:creationId xmlns:a16="http://schemas.microsoft.com/office/drawing/2014/main" id="{ED763BE5-50EB-4E3B-B4C6-421739AD5D36}"/>
              </a:ext>
            </a:extLst>
          </p:cNvPr>
          <p:cNvSpPr/>
          <p:nvPr/>
        </p:nvSpPr>
        <p:spPr>
          <a:xfrm>
            <a:off x="5562600" y="455346"/>
            <a:ext cx="3138629" cy="1449654"/>
          </a:xfrm>
          <a:prstGeom prst="wedgeRectCallout">
            <a:avLst>
              <a:gd name="adj1" fmla="val 55607"/>
              <a:gd name="adj2" fmla="val -21811"/>
            </a:avLst>
          </a:prstGeom>
          <a:ln w="9525">
            <a:solidFill>
              <a:srgbClr val="A0370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Feature selection of numerical columns using ANOVA test, we can observe that the feature </a:t>
            </a:r>
            <a:r>
              <a:rPr lang="en-US" sz="1200" b="1" dirty="0"/>
              <a:t>'policy tenure</a:t>
            </a:r>
            <a:r>
              <a:rPr lang="en-US" sz="1200" dirty="0"/>
              <a:t>' is highly impacting the Claims (dependent variable) whereas </a:t>
            </a:r>
            <a:r>
              <a:rPr lang="en-US" sz="1200" b="1" dirty="0"/>
              <a:t>'height</a:t>
            </a:r>
            <a:r>
              <a:rPr lang="en-US" sz="1200" dirty="0"/>
              <a:t>', </a:t>
            </a:r>
            <a:r>
              <a:rPr lang="en-US" sz="1200" b="1" dirty="0"/>
              <a:t>'turning</a:t>
            </a:r>
            <a:r>
              <a:rPr lang="en-US" sz="1200" dirty="0"/>
              <a:t> </a:t>
            </a:r>
            <a:r>
              <a:rPr lang="en-US" sz="1200" b="1" dirty="0"/>
              <a:t>radius</a:t>
            </a:r>
            <a:r>
              <a:rPr lang="en-US" sz="1200" dirty="0"/>
              <a:t>', </a:t>
            </a:r>
            <a:r>
              <a:rPr lang="en-US" sz="1200" b="1" dirty="0"/>
              <a:t>'airbags</a:t>
            </a:r>
            <a:r>
              <a:rPr lang="en-US" sz="1200" dirty="0"/>
              <a:t>' etc. being the least important.</a:t>
            </a:r>
            <a:endParaRPr lang="en-IN" sz="1200" dirty="0"/>
          </a:p>
        </p:txBody>
      </p:sp>
    </p:spTree>
    <p:extLst>
      <p:ext uri="{BB962C8B-B14F-4D97-AF65-F5344CB8AC3E}">
        <p14:creationId xmlns:p14="http://schemas.microsoft.com/office/powerpoint/2010/main" val="192913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4" y="588416"/>
            <a:ext cx="442893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MODELLING</a:t>
            </a:r>
            <a:endParaRPr sz="4000" dirty="0">
              <a:latin typeface="Microsoft YaHei Light"/>
              <a:cs typeface="Microsoft YaHei Light"/>
            </a:endParaRPr>
          </a:p>
        </p:txBody>
      </p:sp>
      <p:pic>
        <p:nvPicPr>
          <p:cNvPr id="11" name="Picture 10">
            <a:extLst>
              <a:ext uri="{FF2B5EF4-FFF2-40B4-BE49-F238E27FC236}">
                <a16:creationId xmlns:a16="http://schemas.microsoft.com/office/drawing/2014/main" id="{FEE50915-33A3-47DA-9543-3167C22D0C3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19054" y="542596"/>
            <a:ext cx="1791264" cy="1903218"/>
          </a:xfrm>
          <a:prstGeom prst="rect">
            <a:avLst/>
          </a:prstGeom>
        </p:spPr>
      </p:pic>
      <p:graphicFrame>
        <p:nvGraphicFramePr>
          <p:cNvPr id="16" name="Diagram 15">
            <a:extLst>
              <a:ext uri="{FF2B5EF4-FFF2-40B4-BE49-F238E27FC236}">
                <a16:creationId xmlns:a16="http://schemas.microsoft.com/office/drawing/2014/main" id="{768C343A-A515-449E-AE68-8862A05D2CFC}"/>
              </a:ext>
            </a:extLst>
          </p:cNvPr>
          <p:cNvGraphicFramePr/>
          <p:nvPr>
            <p:extLst>
              <p:ext uri="{D42A27DB-BD31-4B8C-83A1-F6EECF244321}">
                <p14:modId xmlns:p14="http://schemas.microsoft.com/office/powerpoint/2010/main" val="3024883615"/>
              </p:ext>
            </p:extLst>
          </p:nvPr>
        </p:nvGraphicFramePr>
        <p:xfrm>
          <a:off x="2997200" y="1752600"/>
          <a:ext cx="9118600" cy="50291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0496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AA6077-DF7C-4FA1-B2E1-CDB6F86F7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173" y="3602800"/>
            <a:ext cx="3763027" cy="3255200"/>
          </a:xfrm>
          <a:prstGeom prst="rect">
            <a:avLst/>
          </a:prstGeom>
          <a:ln w="12700">
            <a:solidFill>
              <a:schemeClr val="tx1"/>
            </a:solidFill>
          </a:ln>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3849434" y="588416"/>
            <a:ext cx="4989766"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RECOMMENDATIONS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887CBD95-133B-4ADE-B457-3E941A99DE4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7751" b="79053" l="17125" r="82813">
                        <a14:foregroundMark x1="47625" y1="65740" x2="57313" y2="63018"/>
                        <a14:foregroundMark x1="55000" y1="47041" x2="64250" y2="46154"/>
                        <a14:foregroundMark x1="64250" y1="46154" x2="67688" y2="44201"/>
                        <a14:foregroundMark x1="57625" y1="37396" x2="61063" y2="34497"/>
                        <a14:foregroundMark x1="56750" y1="17751" x2="58562" y2="17751"/>
                      </a14:backgroundRemoval>
                    </a14:imgEffect>
                  </a14:imgLayer>
                </a14:imgProps>
              </a:ext>
              <a:ext uri="{28A0092B-C50C-407E-A947-70E740481C1C}">
                <a14:useLocalDpi xmlns:a14="http://schemas.microsoft.com/office/drawing/2010/main" val="0"/>
              </a:ext>
            </a:extLst>
          </a:blip>
          <a:srcRect l="8923" t="11111" r="8923" b="13333"/>
          <a:stretch/>
        </p:blipFill>
        <p:spPr>
          <a:xfrm>
            <a:off x="2131396" y="914400"/>
            <a:ext cx="1176617" cy="1143000"/>
          </a:xfrm>
          <a:prstGeom prst="rect">
            <a:avLst/>
          </a:prstGeom>
        </p:spPr>
      </p:pic>
      <p:pic>
        <p:nvPicPr>
          <p:cNvPr id="18" name="Picture 17">
            <a:extLst>
              <a:ext uri="{FF2B5EF4-FFF2-40B4-BE49-F238E27FC236}">
                <a16:creationId xmlns:a16="http://schemas.microsoft.com/office/drawing/2014/main" id="{85FDF2F4-CEA9-498A-8149-72AE28562F7B}"/>
              </a:ext>
            </a:extLst>
          </p:cNvPr>
          <p:cNvPicPr>
            <a:picLocks noChangeAspect="1"/>
          </p:cNvPicPr>
          <p:nvPr/>
        </p:nvPicPr>
        <p:blipFill rotWithShape="1">
          <a:blip r:embed="rId9"/>
          <a:srcRect l="5525" t="1694" r="5062" b="1694"/>
          <a:stretch/>
        </p:blipFill>
        <p:spPr>
          <a:xfrm>
            <a:off x="8077200" y="1637575"/>
            <a:ext cx="3505200" cy="2851593"/>
          </a:xfrm>
          <a:prstGeom prst="rect">
            <a:avLst/>
          </a:prstGeom>
          <a:ln w="12700">
            <a:solidFill>
              <a:schemeClr val="tx1"/>
            </a:solidFill>
          </a:ln>
        </p:spPr>
      </p:pic>
      <p:sp>
        <p:nvSpPr>
          <p:cNvPr id="21" name="Speech Bubble: Rectangle with Corners Rounded 20">
            <a:extLst>
              <a:ext uri="{FF2B5EF4-FFF2-40B4-BE49-F238E27FC236}">
                <a16:creationId xmlns:a16="http://schemas.microsoft.com/office/drawing/2014/main" id="{D6E54EA1-5883-464D-A4C4-D0B9036E294B}"/>
              </a:ext>
            </a:extLst>
          </p:cNvPr>
          <p:cNvSpPr/>
          <p:nvPr/>
        </p:nvSpPr>
        <p:spPr>
          <a:xfrm>
            <a:off x="3552172" y="1637576"/>
            <a:ext cx="3686827" cy="1677848"/>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Plotting the Receiver Output Characteristics, Cat Boosting classifier occupied the maximum area under the curve with 97.23%</a:t>
            </a:r>
            <a:endParaRPr lang="en-IN" b="1" dirty="0">
              <a:solidFill>
                <a:schemeClr val="accent2">
                  <a:lumMod val="50000"/>
                </a:schemeClr>
              </a:solidFill>
              <a:latin typeface="Ink Free" panose="03080402000500000000" pitchFamily="66" charset="0"/>
            </a:endParaRPr>
          </a:p>
        </p:txBody>
      </p:sp>
      <p:sp>
        <p:nvSpPr>
          <p:cNvPr id="22" name="Speech Bubble: Rectangle with Corners Rounded 21">
            <a:extLst>
              <a:ext uri="{FF2B5EF4-FFF2-40B4-BE49-F238E27FC236}">
                <a16:creationId xmlns:a16="http://schemas.microsoft.com/office/drawing/2014/main" id="{1CEFDC51-7D53-45BA-9440-4D6A0DBC253B}"/>
              </a:ext>
            </a:extLst>
          </p:cNvPr>
          <p:cNvSpPr/>
          <p:nvPr/>
        </p:nvSpPr>
        <p:spPr>
          <a:xfrm>
            <a:off x="8077200" y="4811300"/>
            <a:ext cx="3657600" cy="1818100"/>
          </a:xfrm>
          <a:prstGeom prst="wedgeRoundRectCallout">
            <a:avLst>
              <a:gd name="adj1" fmla="val -21323"/>
              <a:gd name="adj2" fmla="val -587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accent2">
                    <a:lumMod val="50000"/>
                  </a:schemeClr>
                </a:solidFill>
                <a:latin typeface="Ink Free" panose="03080402000500000000" pitchFamily="66" charset="0"/>
              </a:rPr>
              <a:t>Out of the 5 ML classifier models Cat Boosting Classifier gave the maximum accuracy score of 93%. Hence I chose Cat Boosting Classifier as the recommended generalized model.</a:t>
            </a:r>
            <a:endParaRPr lang="en-IN" b="1" dirty="0">
              <a:solidFill>
                <a:schemeClr val="accent2">
                  <a:lumMod val="50000"/>
                </a:schemeClr>
              </a:solidFill>
              <a:latin typeface="Ink Free" panose="03080402000500000000" pitchFamily="66" charset="0"/>
            </a:endParaRPr>
          </a:p>
        </p:txBody>
      </p:sp>
    </p:spTree>
    <p:extLst>
      <p:ext uri="{BB962C8B-B14F-4D97-AF65-F5344CB8AC3E}">
        <p14:creationId xmlns:p14="http://schemas.microsoft.com/office/powerpoint/2010/main" val="375796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path>
            </a:pathLst>
          </a:custGeom>
          <a:solidFill>
            <a:srgbClr val="313846"/>
          </a:solidFill>
        </p:spPr>
        <p:txBody>
          <a:bodyPr wrap="square" lIns="0" tIns="0" rIns="0" bIns="0" rtlCol="0"/>
          <a:lstStyle/>
          <a:p>
            <a:endParaRPr/>
          </a:p>
        </p:txBody>
      </p:sp>
      <p:sp>
        <p:nvSpPr>
          <p:cNvPr id="3" name="object 3"/>
          <p:cNvSpPr/>
          <p:nvPr/>
        </p:nvSpPr>
        <p:spPr>
          <a:xfrm>
            <a:off x="0" y="0"/>
            <a:ext cx="4596384" cy="46634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4240" y="1429512"/>
            <a:ext cx="4934711" cy="54284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050535" y="1444752"/>
            <a:ext cx="2090927" cy="2395728"/>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439031" y="4086063"/>
            <a:ext cx="3333370" cy="738664"/>
          </a:xfrm>
          <a:prstGeom prst="rect">
            <a:avLst/>
          </a:prstGeom>
        </p:spPr>
        <p:txBody>
          <a:bodyPr vert="horz" wrap="square" lIns="0" tIns="0" rIns="0" bIns="0" rtlCol="0">
            <a:spAutoFit/>
          </a:bodyPr>
          <a:lstStyle/>
          <a:p>
            <a:pPr marL="12700" algn="ctr">
              <a:lnSpc>
                <a:spcPct val="100000"/>
              </a:lnSpc>
            </a:pPr>
            <a:r>
              <a:rPr lang="en-US" sz="4800" b="0" spc="-150" dirty="0">
                <a:solidFill>
                  <a:srgbClr val="FFFFFF"/>
                </a:solidFill>
                <a:latin typeface="Microsoft YaHei Light"/>
                <a:cs typeface="Microsoft YaHei Light"/>
              </a:rPr>
              <a:t>Thank You</a:t>
            </a:r>
            <a:endParaRPr sz="4800" dirty="0">
              <a:latin typeface="Microsoft YaHei Light"/>
              <a:cs typeface="Microsoft YaHei Light"/>
            </a:endParaRPr>
          </a:p>
        </p:txBody>
      </p:sp>
      <p:sp>
        <p:nvSpPr>
          <p:cNvPr id="8" name="object 8"/>
          <p:cNvSpPr/>
          <p:nvPr/>
        </p:nvSpPr>
        <p:spPr>
          <a:xfrm>
            <a:off x="6334658" y="4869217"/>
            <a:ext cx="3125470" cy="12700"/>
          </a:xfrm>
          <a:custGeom>
            <a:avLst/>
            <a:gdLst/>
            <a:ahLst/>
            <a:cxnLst/>
            <a:rect l="l" t="t" r="r" b="b"/>
            <a:pathLst>
              <a:path w="3125470" h="12700">
                <a:moveTo>
                  <a:pt x="0" y="12700"/>
                </a:moveTo>
                <a:lnTo>
                  <a:pt x="3125330" y="12700"/>
                </a:lnTo>
                <a:lnTo>
                  <a:pt x="3125330" y="0"/>
                </a:lnTo>
                <a:lnTo>
                  <a:pt x="0" y="0"/>
                </a:lnTo>
                <a:lnTo>
                  <a:pt x="0" y="12700"/>
                </a:lnTo>
                <a:close/>
              </a:path>
            </a:pathLst>
          </a:custGeom>
        </p:spPr>
        <p:txBody>
          <a:bodyPr wrap="square" lIns="0" tIns="0" rIns="0" bIns="0" rtlCol="0"/>
          <a:lstStyle/>
          <a:p>
            <a:endParaRPr/>
          </a:p>
        </p:txBody>
      </p:sp>
      <p:sp>
        <p:nvSpPr>
          <p:cNvPr id="9" name="object 9"/>
          <p:cNvSpPr/>
          <p:nvPr/>
        </p:nvSpPr>
        <p:spPr>
          <a:xfrm>
            <a:off x="2804147" y="4869217"/>
            <a:ext cx="3125470" cy="12700"/>
          </a:xfrm>
          <a:custGeom>
            <a:avLst/>
            <a:gdLst/>
            <a:ahLst/>
            <a:cxnLst/>
            <a:rect l="l" t="t" r="r" b="b"/>
            <a:pathLst>
              <a:path w="3125470" h="12700">
                <a:moveTo>
                  <a:pt x="3125330" y="12700"/>
                </a:moveTo>
                <a:lnTo>
                  <a:pt x="0" y="12700"/>
                </a:lnTo>
                <a:lnTo>
                  <a:pt x="0" y="0"/>
                </a:lnTo>
                <a:lnTo>
                  <a:pt x="3125330" y="0"/>
                </a:lnTo>
                <a:lnTo>
                  <a:pt x="3125330" y="12700"/>
                </a:lnTo>
                <a:close/>
              </a:path>
            </a:pathLst>
          </a:custGeom>
        </p:spPr>
        <p:txBody>
          <a:bodyPr wrap="square" lIns="0" tIns="0" rIns="0" bIns="0" rtlCol="0"/>
          <a:lstStyle/>
          <a:p>
            <a:endParaRPr/>
          </a:p>
        </p:txBody>
      </p:sp>
      <p:sp>
        <p:nvSpPr>
          <p:cNvPr id="10" name="object 6">
            <a:extLst>
              <a:ext uri="{FF2B5EF4-FFF2-40B4-BE49-F238E27FC236}">
                <a16:creationId xmlns:a16="http://schemas.microsoft.com/office/drawing/2014/main" id="{543C9012-0062-4EE1-99E8-B6945F4D58F5}"/>
              </a:ext>
            </a:extLst>
          </p:cNvPr>
          <p:cNvSpPr txBox="1"/>
          <p:nvPr/>
        </p:nvSpPr>
        <p:spPr>
          <a:xfrm>
            <a:off x="-76200" y="6553200"/>
            <a:ext cx="7391400" cy="184666"/>
          </a:xfrm>
          <a:prstGeom prst="rect">
            <a:avLst/>
          </a:prstGeom>
        </p:spPr>
        <p:txBody>
          <a:bodyPr vert="horz" wrap="square" lIns="0" tIns="0" rIns="0" bIns="0" rtlCol="0">
            <a:spAutoFit/>
          </a:bodyPr>
          <a:lstStyle/>
          <a:p>
            <a:pPr marL="12700" algn="ctr">
              <a:lnSpc>
                <a:spcPct val="100000"/>
              </a:lnSpc>
            </a:pPr>
            <a:r>
              <a:rPr lang="en-US" sz="1200" b="0" spc="-150" dirty="0">
                <a:solidFill>
                  <a:schemeClr val="bg1"/>
                </a:solidFill>
                <a:latin typeface="NSimSun" panose="02010609030101010101" pitchFamily="49" charset="-122"/>
                <a:ea typeface="NSimSun" panose="02010609030101010101" pitchFamily="49" charset="-122"/>
                <a:cs typeface="Microsoft YaHei Light"/>
              </a:rPr>
              <a:t>GitHub link - </a:t>
            </a:r>
            <a:r>
              <a:rPr lang="en-US" sz="1200" dirty="0">
                <a:solidFill>
                  <a:schemeClr val="bg1"/>
                </a:solidFill>
                <a:hlinkClick r:id="rId6">
                  <a:extLst>
                    <a:ext uri="{A12FA001-AC4F-418D-AE19-62706E023703}">
                      <ahyp:hlinkClr xmlns:ahyp="http://schemas.microsoft.com/office/drawing/2018/hyperlinkcolor" val="tx"/>
                    </a:ext>
                  </a:extLst>
                </a:hlinkClick>
              </a:rPr>
              <a:t>Capstone-Projects/Insurance Project at </a:t>
            </a:r>
            <a:r>
              <a:rPr lang="en-US" sz="1200" dirty="0" err="1">
                <a:solidFill>
                  <a:schemeClr val="bg1"/>
                </a:solidFill>
                <a:hlinkClick r:id="rId6">
                  <a:extLst>
                    <a:ext uri="{A12FA001-AC4F-418D-AE19-62706E023703}">
                      <ahyp:hlinkClr xmlns:ahyp="http://schemas.microsoft.com/office/drawing/2018/hyperlinkcolor" val="tx"/>
                    </a:ext>
                  </a:extLst>
                </a:hlinkClick>
              </a:rPr>
              <a:t>c_projekt</a:t>
            </a:r>
            <a:r>
              <a:rPr lang="en-US" sz="1200" dirty="0">
                <a:solidFill>
                  <a:schemeClr val="bg1"/>
                </a:solidFill>
                <a:hlinkClick r:id="rId6">
                  <a:extLst>
                    <a:ext uri="{A12FA001-AC4F-418D-AE19-62706E023703}">
                      <ahyp:hlinkClr xmlns:ahyp="http://schemas.microsoft.com/office/drawing/2018/hyperlinkcolor" val="tx"/>
                    </a:ext>
                  </a:extLst>
                </a:hlinkClick>
              </a:rPr>
              <a:t> · deepsarkar0/Capstone-Projects (github.com)</a:t>
            </a:r>
            <a:endParaRPr sz="1200" dirty="0">
              <a:solidFill>
                <a:schemeClr val="bg1"/>
              </a:solidFill>
              <a:latin typeface="NSimSun" panose="02010609030101010101" pitchFamily="49" charset="-122"/>
              <a:ea typeface="NSimSun" panose="02010609030101010101" pitchFamily="49" charset="-122"/>
              <a:cs typeface="Microsoft YaHe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661285" cy="533400"/>
          </a:xfrm>
          <a:prstGeom prst="rect">
            <a:avLst/>
          </a:prstGeom>
        </p:spPr>
        <p:txBody>
          <a:bodyPr vert="horz" wrap="square" lIns="0" tIns="0" rIns="0" bIns="0" rtlCol="0">
            <a:spAutoFit/>
          </a:bodyPr>
          <a:lstStyle/>
          <a:p>
            <a:pPr marL="12700">
              <a:lnSpc>
                <a:spcPct val="100000"/>
              </a:lnSpc>
            </a:pPr>
            <a:r>
              <a:rPr sz="4000" b="0" spc="-85" dirty="0">
                <a:solidFill>
                  <a:srgbClr val="595959"/>
                </a:solidFill>
                <a:latin typeface="Microsoft YaHei Light"/>
                <a:cs typeface="Microsoft YaHei Light"/>
              </a:rPr>
              <a:t>C</a:t>
            </a:r>
            <a:r>
              <a:rPr sz="4000" b="0" dirty="0">
                <a:solidFill>
                  <a:srgbClr val="595959"/>
                </a:solidFill>
                <a:latin typeface="Microsoft YaHei Light"/>
                <a:cs typeface="Microsoft YaHei Light"/>
              </a:rPr>
              <a:t>O</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E</a:t>
            </a:r>
            <a:r>
              <a:rPr sz="4000" b="0" spc="-5" dirty="0">
                <a:solidFill>
                  <a:srgbClr val="595959"/>
                </a:solidFill>
                <a:latin typeface="Microsoft YaHei Light"/>
                <a:cs typeface="Microsoft YaHei Light"/>
              </a:rPr>
              <a:t>N</a:t>
            </a:r>
            <a:r>
              <a:rPr sz="4000" b="0" spc="5" dirty="0">
                <a:solidFill>
                  <a:srgbClr val="595959"/>
                </a:solidFill>
                <a:latin typeface="Microsoft YaHei Light"/>
                <a:cs typeface="Microsoft YaHei Light"/>
              </a:rPr>
              <a:t>T</a:t>
            </a:r>
            <a:r>
              <a:rPr sz="4000" b="0" dirty="0">
                <a:solidFill>
                  <a:srgbClr val="595959"/>
                </a:solidFill>
                <a:latin typeface="Microsoft YaHei Light"/>
                <a:cs typeface="Microsoft YaHei Light"/>
              </a:rPr>
              <a:t>S</a:t>
            </a:r>
            <a:endParaRPr sz="4000">
              <a:latin typeface="Microsoft YaHei Light"/>
              <a:cs typeface="Microsoft YaHei Light"/>
            </a:endParaRPr>
          </a:p>
        </p:txBody>
      </p:sp>
      <p:sp>
        <p:nvSpPr>
          <p:cNvPr id="12" name="object 12"/>
          <p:cNvSpPr txBox="1"/>
          <p:nvPr/>
        </p:nvSpPr>
        <p:spPr>
          <a:xfrm>
            <a:off x="4049725"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Introduction</a:t>
            </a:r>
            <a:endParaRPr sz="2800" dirty="0">
              <a:latin typeface="Microsoft YaHei Light"/>
              <a:cs typeface="Microsoft YaHei Light"/>
            </a:endParaRPr>
          </a:p>
        </p:txBody>
      </p:sp>
      <p:sp>
        <p:nvSpPr>
          <p:cNvPr id="13" name="object 13"/>
          <p:cNvSpPr/>
          <p:nvPr/>
        </p:nvSpPr>
        <p:spPr>
          <a:xfrm>
            <a:off x="3138869"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14" name="object 14"/>
          <p:cNvSpPr/>
          <p:nvPr/>
        </p:nvSpPr>
        <p:spPr>
          <a:xfrm>
            <a:off x="3138869"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15" name="object 15"/>
          <p:cNvSpPr/>
          <p:nvPr/>
        </p:nvSpPr>
        <p:spPr>
          <a:xfrm>
            <a:off x="3133979"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16" name="object 16"/>
          <p:cNvSpPr/>
          <p:nvPr/>
        </p:nvSpPr>
        <p:spPr>
          <a:xfrm>
            <a:off x="3133979"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17" name="object 17"/>
          <p:cNvSpPr/>
          <p:nvPr/>
        </p:nvSpPr>
        <p:spPr>
          <a:xfrm>
            <a:off x="3138869"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18" name="object 18"/>
          <p:cNvSpPr/>
          <p:nvPr/>
        </p:nvSpPr>
        <p:spPr>
          <a:xfrm>
            <a:off x="3138869"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19" name="object 19"/>
          <p:cNvSpPr txBox="1"/>
          <p:nvPr/>
        </p:nvSpPr>
        <p:spPr>
          <a:xfrm>
            <a:off x="4049725" y="5060231"/>
            <a:ext cx="972477"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Tools</a:t>
            </a:r>
            <a:endParaRPr sz="2800" dirty="0">
              <a:latin typeface="Microsoft YaHei Light"/>
              <a:cs typeface="Microsoft YaHei Light"/>
            </a:endParaRPr>
          </a:p>
        </p:txBody>
      </p:sp>
      <p:sp>
        <p:nvSpPr>
          <p:cNvPr id="20" name="object 20"/>
          <p:cNvSpPr/>
          <p:nvPr/>
        </p:nvSpPr>
        <p:spPr>
          <a:xfrm>
            <a:off x="3124200" y="5014112"/>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3"/>
                </a:lnTo>
                <a:lnTo>
                  <a:pt x="12205" y="512499"/>
                </a:lnTo>
                <a:lnTo>
                  <a:pt x="39921" y="542856"/>
                </a:lnTo>
                <a:lnTo>
                  <a:pt x="78689" y="558479"/>
                </a:lnTo>
                <a:lnTo>
                  <a:pt x="93268" y="559612"/>
                </a:lnTo>
                <a:lnTo>
                  <a:pt x="626756" y="559441"/>
                </a:lnTo>
                <a:lnTo>
                  <a:pt x="667216" y="547404"/>
                </a:lnTo>
                <a:lnTo>
                  <a:pt x="697570" y="519686"/>
                </a:lnTo>
                <a:lnTo>
                  <a:pt x="713191" y="480920"/>
                </a:lnTo>
                <a:lnTo>
                  <a:pt x="714324" y="466344"/>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1" name="object 21"/>
          <p:cNvSpPr/>
          <p:nvPr/>
        </p:nvSpPr>
        <p:spPr>
          <a:xfrm>
            <a:off x="3124200" y="5014112"/>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4"/>
                </a:lnTo>
                <a:lnTo>
                  <a:pt x="713191" y="480920"/>
                </a:lnTo>
                <a:lnTo>
                  <a:pt x="697570" y="519686"/>
                </a:lnTo>
                <a:lnTo>
                  <a:pt x="667216" y="547404"/>
                </a:lnTo>
                <a:lnTo>
                  <a:pt x="626756" y="559441"/>
                </a:lnTo>
                <a:lnTo>
                  <a:pt x="93268" y="559612"/>
                </a:lnTo>
                <a:lnTo>
                  <a:pt x="78689" y="558479"/>
                </a:lnTo>
                <a:lnTo>
                  <a:pt x="39921" y="542856"/>
                </a:lnTo>
                <a:lnTo>
                  <a:pt x="12205" y="512499"/>
                </a:lnTo>
                <a:lnTo>
                  <a:pt x="171" y="472043"/>
                </a:lnTo>
                <a:lnTo>
                  <a:pt x="0" y="93268"/>
                </a:lnTo>
                <a:close/>
              </a:path>
            </a:pathLst>
          </a:custGeom>
          <a:ln w="25400">
            <a:solidFill>
              <a:srgbClr val="BFBFBF"/>
            </a:solidFill>
          </a:ln>
        </p:spPr>
        <p:txBody>
          <a:bodyPr wrap="square" lIns="0" tIns="0" rIns="0" bIns="0" rtlCol="0"/>
          <a:lstStyle/>
          <a:p>
            <a:endParaRPr/>
          </a:p>
        </p:txBody>
      </p:sp>
      <p:sp>
        <p:nvSpPr>
          <p:cNvPr id="22" name="object 22"/>
          <p:cNvSpPr txBox="1"/>
          <p:nvPr/>
        </p:nvSpPr>
        <p:spPr>
          <a:xfrm>
            <a:off x="4049725" y="5855759"/>
            <a:ext cx="2400935" cy="553998"/>
          </a:xfrm>
          <a:prstGeom prst="rect">
            <a:avLst/>
          </a:prstGeom>
        </p:spPr>
        <p:txBody>
          <a:bodyPr vert="horz" wrap="square" lIns="0" tIns="0" rIns="0" bIns="0" rtlCol="0">
            <a:spAutoFit/>
          </a:bodyPr>
          <a:lstStyle/>
          <a:p>
            <a:pPr marL="12700">
              <a:lnSpc>
                <a:spcPct val="100000"/>
              </a:lnSpc>
            </a:pPr>
            <a:r>
              <a:rPr lang="en-US" b="1" spc="170" dirty="0">
                <a:solidFill>
                  <a:srgbClr val="262626"/>
                </a:solidFill>
                <a:latin typeface="Microsoft YaHei Light"/>
                <a:cs typeface="Microsoft YaHei Light"/>
              </a:rPr>
              <a:t>Data Manipulation Process</a:t>
            </a:r>
            <a:endParaRPr b="1" dirty="0">
              <a:latin typeface="Microsoft YaHei Light"/>
              <a:cs typeface="Microsoft YaHei Light"/>
            </a:endParaRPr>
          </a:p>
        </p:txBody>
      </p:sp>
      <p:sp>
        <p:nvSpPr>
          <p:cNvPr id="23" name="object 23"/>
          <p:cNvSpPr/>
          <p:nvPr/>
        </p:nvSpPr>
        <p:spPr>
          <a:xfrm>
            <a:off x="3124200" y="5809119"/>
            <a:ext cx="714375" cy="560070"/>
          </a:xfrm>
          <a:custGeom>
            <a:avLst/>
            <a:gdLst/>
            <a:ahLst/>
            <a:cxnLst/>
            <a:rect l="l" t="t" r="r" b="b"/>
            <a:pathLst>
              <a:path w="714375" h="560070">
                <a:moveTo>
                  <a:pt x="621055" y="0"/>
                </a:moveTo>
                <a:lnTo>
                  <a:pt x="87567" y="171"/>
                </a:lnTo>
                <a:lnTo>
                  <a:pt x="47107" y="12205"/>
                </a:lnTo>
                <a:lnTo>
                  <a:pt x="16753" y="39921"/>
                </a:lnTo>
                <a:lnTo>
                  <a:pt x="1132" y="78689"/>
                </a:lnTo>
                <a:lnTo>
                  <a:pt x="0" y="93268"/>
                </a:lnTo>
                <a:lnTo>
                  <a:pt x="171" y="472045"/>
                </a:lnTo>
                <a:lnTo>
                  <a:pt x="12205" y="512505"/>
                </a:lnTo>
                <a:lnTo>
                  <a:pt x="39920" y="542859"/>
                </a:lnTo>
                <a:lnTo>
                  <a:pt x="78689" y="558480"/>
                </a:lnTo>
                <a:lnTo>
                  <a:pt x="93268" y="559612"/>
                </a:lnTo>
                <a:lnTo>
                  <a:pt x="626754" y="559441"/>
                </a:lnTo>
                <a:lnTo>
                  <a:pt x="667215" y="547408"/>
                </a:lnTo>
                <a:lnTo>
                  <a:pt x="697570" y="519693"/>
                </a:lnTo>
                <a:lnTo>
                  <a:pt x="713191" y="480925"/>
                </a:lnTo>
                <a:lnTo>
                  <a:pt x="714324" y="466346"/>
                </a:lnTo>
                <a:lnTo>
                  <a:pt x="714152" y="87567"/>
                </a:lnTo>
                <a:lnTo>
                  <a:pt x="702118" y="47107"/>
                </a:lnTo>
                <a:lnTo>
                  <a:pt x="674403" y="16753"/>
                </a:lnTo>
                <a:lnTo>
                  <a:pt x="635634" y="1132"/>
                </a:lnTo>
                <a:lnTo>
                  <a:pt x="621055" y="0"/>
                </a:lnTo>
                <a:close/>
              </a:path>
            </a:pathLst>
          </a:custGeom>
          <a:solidFill>
            <a:srgbClr val="313846"/>
          </a:solidFill>
        </p:spPr>
        <p:txBody>
          <a:bodyPr wrap="square" lIns="0" tIns="0" rIns="0" bIns="0" rtlCol="0"/>
          <a:lstStyle/>
          <a:p>
            <a:endParaRPr/>
          </a:p>
        </p:txBody>
      </p:sp>
      <p:sp>
        <p:nvSpPr>
          <p:cNvPr id="24" name="object 24"/>
          <p:cNvSpPr/>
          <p:nvPr/>
        </p:nvSpPr>
        <p:spPr>
          <a:xfrm>
            <a:off x="3124200" y="5809119"/>
            <a:ext cx="714375" cy="560070"/>
          </a:xfrm>
          <a:custGeom>
            <a:avLst/>
            <a:gdLst/>
            <a:ahLst/>
            <a:cxnLst/>
            <a:rect l="l" t="t" r="r" b="b"/>
            <a:pathLst>
              <a:path w="714375" h="560070">
                <a:moveTo>
                  <a:pt x="0" y="93268"/>
                </a:moveTo>
                <a:lnTo>
                  <a:pt x="9680" y="51844"/>
                </a:lnTo>
                <a:lnTo>
                  <a:pt x="35638" y="19930"/>
                </a:lnTo>
                <a:lnTo>
                  <a:pt x="73243" y="2154"/>
                </a:lnTo>
                <a:lnTo>
                  <a:pt x="621055" y="0"/>
                </a:lnTo>
                <a:lnTo>
                  <a:pt x="635634" y="1132"/>
                </a:lnTo>
                <a:lnTo>
                  <a:pt x="674403" y="16753"/>
                </a:lnTo>
                <a:lnTo>
                  <a:pt x="702118" y="47107"/>
                </a:lnTo>
                <a:lnTo>
                  <a:pt x="714152" y="87567"/>
                </a:lnTo>
                <a:lnTo>
                  <a:pt x="714324" y="466346"/>
                </a:lnTo>
                <a:lnTo>
                  <a:pt x="713191" y="480925"/>
                </a:lnTo>
                <a:lnTo>
                  <a:pt x="697571" y="519693"/>
                </a:lnTo>
                <a:lnTo>
                  <a:pt x="667217" y="547410"/>
                </a:lnTo>
                <a:lnTo>
                  <a:pt x="626758" y="559446"/>
                </a:lnTo>
                <a:lnTo>
                  <a:pt x="93268" y="559617"/>
                </a:lnTo>
                <a:lnTo>
                  <a:pt x="78689" y="558485"/>
                </a:lnTo>
                <a:lnTo>
                  <a:pt x="39921" y="542863"/>
                </a:lnTo>
                <a:lnTo>
                  <a:pt x="12206" y="512509"/>
                </a:lnTo>
                <a:lnTo>
                  <a:pt x="171" y="472049"/>
                </a:lnTo>
                <a:lnTo>
                  <a:pt x="0" y="93268"/>
                </a:lnTo>
                <a:close/>
              </a:path>
            </a:pathLst>
          </a:custGeom>
          <a:ln w="25400">
            <a:solidFill>
              <a:srgbClr val="BFBFBF"/>
            </a:solidFill>
          </a:ln>
        </p:spPr>
        <p:txBody>
          <a:bodyPr wrap="square" lIns="0" tIns="0" rIns="0" bIns="0" rtlCol="0"/>
          <a:lstStyle/>
          <a:p>
            <a:endParaRPr/>
          </a:p>
        </p:txBody>
      </p:sp>
      <p:sp>
        <p:nvSpPr>
          <p:cNvPr id="26" name="object 26"/>
          <p:cNvSpPr txBox="1"/>
          <p:nvPr/>
        </p:nvSpPr>
        <p:spPr>
          <a:xfrm>
            <a:off x="4049725" y="3575855"/>
            <a:ext cx="2146579" cy="430887"/>
          </a:xfrm>
          <a:prstGeom prst="rect">
            <a:avLst/>
          </a:prstGeom>
        </p:spPr>
        <p:txBody>
          <a:bodyPr vert="horz" wrap="square" lIns="0" tIns="0" rIns="0" bIns="0" rtlCol="0">
            <a:spAutoFit/>
          </a:bodyPr>
          <a:lstStyle/>
          <a:p>
            <a:pPr marL="12700">
              <a:lnSpc>
                <a:spcPct val="100000"/>
              </a:lnSpc>
            </a:pPr>
            <a:r>
              <a:rPr lang="en-US" sz="2800" b="0" spc="-50" dirty="0">
                <a:solidFill>
                  <a:srgbClr val="262626"/>
                </a:solidFill>
                <a:latin typeface="Microsoft YaHei Light"/>
                <a:cs typeface="Microsoft YaHei Light"/>
              </a:rPr>
              <a:t>Objective</a:t>
            </a:r>
            <a:endParaRPr sz="2800" dirty="0">
              <a:latin typeface="Microsoft YaHei Light"/>
              <a:cs typeface="Microsoft YaHei Light"/>
            </a:endParaRPr>
          </a:p>
        </p:txBody>
      </p:sp>
      <p:sp>
        <p:nvSpPr>
          <p:cNvPr id="27" name="object 27"/>
          <p:cNvSpPr txBox="1"/>
          <p:nvPr/>
        </p:nvSpPr>
        <p:spPr>
          <a:xfrm>
            <a:off x="4049725" y="4319567"/>
            <a:ext cx="1338808"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Dataset</a:t>
            </a:r>
            <a:endParaRPr sz="2800" dirty="0">
              <a:latin typeface="Microsoft YaHei Light"/>
              <a:cs typeface="Microsoft YaHei Light"/>
            </a:endParaRP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7C4B5F1-3601-4C0E-BDDC-6F7571C175D9}"/>
              </a:ext>
            </a:extLst>
          </p:cNvPr>
          <p:cNvSpPr txBox="1"/>
          <p:nvPr/>
        </p:nvSpPr>
        <p:spPr>
          <a:xfrm>
            <a:off x="3239390"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2</a:t>
            </a:r>
            <a:endParaRPr lang="en-IN" sz="4400" dirty="0">
              <a:solidFill>
                <a:schemeClr val="bg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44A78B2-82AC-47FD-B530-AECA61A77E34}"/>
              </a:ext>
            </a:extLst>
          </p:cNvPr>
          <p:cNvSpPr txBox="1"/>
          <p:nvPr/>
        </p:nvSpPr>
        <p:spPr>
          <a:xfrm>
            <a:off x="3239390"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3</a:t>
            </a:r>
            <a:endParaRPr lang="en-IN" sz="4400" dirty="0">
              <a:solidFill>
                <a:schemeClr val="bg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2EFC05E-BF5C-4069-B9E3-4A436DAF1EB7}"/>
              </a:ext>
            </a:extLst>
          </p:cNvPr>
          <p:cNvSpPr txBox="1"/>
          <p:nvPr/>
        </p:nvSpPr>
        <p:spPr>
          <a:xfrm>
            <a:off x="3239390" y="4922209"/>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4</a:t>
            </a:r>
            <a:endParaRPr lang="en-IN" sz="4400" dirty="0">
              <a:solidFill>
                <a:schemeClr val="bg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7A469EB1-FB89-40FB-A683-9A434E748D53}"/>
              </a:ext>
            </a:extLst>
          </p:cNvPr>
          <p:cNvSpPr txBox="1"/>
          <p:nvPr/>
        </p:nvSpPr>
        <p:spPr>
          <a:xfrm>
            <a:off x="3239390" y="570443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5</a:t>
            </a:r>
            <a:endParaRPr lang="en-IN" sz="4400" dirty="0">
              <a:solidFill>
                <a:schemeClr val="bg1"/>
              </a:solidFill>
              <a:latin typeface="Arial" panose="020B0604020202020204" pitchFamily="34" charset="0"/>
              <a:cs typeface="Arial" panose="020B0604020202020204" pitchFamily="34" charset="0"/>
            </a:endParaRPr>
          </a:p>
        </p:txBody>
      </p:sp>
      <p:sp>
        <p:nvSpPr>
          <p:cNvPr id="34" name="object 12">
            <a:extLst>
              <a:ext uri="{FF2B5EF4-FFF2-40B4-BE49-F238E27FC236}">
                <a16:creationId xmlns:a16="http://schemas.microsoft.com/office/drawing/2014/main" id="{168C2A6C-255A-4643-AA6C-845A32D6507F}"/>
              </a:ext>
            </a:extLst>
          </p:cNvPr>
          <p:cNvSpPr txBox="1"/>
          <p:nvPr/>
        </p:nvSpPr>
        <p:spPr>
          <a:xfrm>
            <a:off x="8493430" y="2835191"/>
            <a:ext cx="2579675" cy="430887"/>
          </a:xfrm>
          <a:prstGeom prst="rect">
            <a:avLst/>
          </a:prstGeom>
        </p:spPr>
        <p:txBody>
          <a:bodyPr vert="horz" wrap="square" lIns="0" tIns="0" rIns="0" bIns="0" rtlCol="0">
            <a:spAutoFit/>
          </a:bodyPr>
          <a:lstStyle/>
          <a:p>
            <a:pPr marL="12700">
              <a:lnSpc>
                <a:spcPct val="100000"/>
              </a:lnSpc>
            </a:pPr>
            <a:r>
              <a:rPr lang="en-US" sz="2800" b="0" spc="365" dirty="0">
                <a:solidFill>
                  <a:srgbClr val="262626"/>
                </a:solidFill>
                <a:latin typeface="Microsoft YaHei Light"/>
                <a:cs typeface="Microsoft YaHei Light"/>
              </a:rPr>
              <a:t>Insights</a:t>
            </a:r>
            <a:endParaRPr sz="2800" dirty="0">
              <a:latin typeface="Microsoft YaHei Light"/>
              <a:cs typeface="Microsoft YaHei Light"/>
            </a:endParaRPr>
          </a:p>
        </p:txBody>
      </p:sp>
      <p:sp>
        <p:nvSpPr>
          <p:cNvPr id="35" name="object 13">
            <a:extLst>
              <a:ext uri="{FF2B5EF4-FFF2-40B4-BE49-F238E27FC236}">
                <a16:creationId xmlns:a16="http://schemas.microsoft.com/office/drawing/2014/main" id="{1009A622-AC69-41E1-A731-23B9D20F45B5}"/>
              </a:ext>
            </a:extLst>
          </p:cNvPr>
          <p:cNvSpPr/>
          <p:nvPr/>
        </p:nvSpPr>
        <p:spPr>
          <a:xfrm>
            <a:off x="7637107" y="2790850"/>
            <a:ext cx="714375" cy="560070"/>
          </a:xfrm>
          <a:custGeom>
            <a:avLst/>
            <a:gdLst/>
            <a:ahLst/>
            <a:cxnLst/>
            <a:rect l="l" t="t" r="r" b="b"/>
            <a:pathLst>
              <a:path w="714375" h="560069">
                <a:moveTo>
                  <a:pt x="621017" y="0"/>
                </a:moveTo>
                <a:lnTo>
                  <a:pt x="87551" y="173"/>
                </a:lnTo>
                <a:lnTo>
                  <a:pt x="47097" y="12222"/>
                </a:lnTo>
                <a:lnTo>
                  <a:pt x="16749" y="39944"/>
                </a:lnTo>
                <a:lnTo>
                  <a:pt x="1132" y="78715"/>
                </a:lnTo>
                <a:lnTo>
                  <a:pt x="0" y="93294"/>
                </a:lnTo>
                <a:lnTo>
                  <a:pt x="173" y="472238"/>
                </a:lnTo>
                <a:lnTo>
                  <a:pt x="12222" y="512692"/>
                </a:lnTo>
                <a:lnTo>
                  <a:pt x="39944" y="543041"/>
                </a:lnTo>
                <a:lnTo>
                  <a:pt x="78715" y="558658"/>
                </a:lnTo>
                <a:lnTo>
                  <a:pt x="93294" y="559790"/>
                </a:lnTo>
                <a:lnTo>
                  <a:pt x="626771" y="559616"/>
                </a:lnTo>
                <a:lnTo>
                  <a:pt x="667228" y="547564"/>
                </a:lnTo>
                <a:lnTo>
                  <a:pt x="697576" y="519842"/>
                </a:lnTo>
                <a:lnTo>
                  <a:pt x="713191" y="481074"/>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dirty="0"/>
          </a:p>
        </p:txBody>
      </p:sp>
      <p:sp>
        <p:nvSpPr>
          <p:cNvPr id="36" name="object 14">
            <a:extLst>
              <a:ext uri="{FF2B5EF4-FFF2-40B4-BE49-F238E27FC236}">
                <a16:creationId xmlns:a16="http://schemas.microsoft.com/office/drawing/2014/main" id="{A3E68608-29A7-4F19-8D5F-9DCF5C5A979F}"/>
              </a:ext>
            </a:extLst>
          </p:cNvPr>
          <p:cNvSpPr/>
          <p:nvPr/>
        </p:nvSpPr>
        <p:spPr>
          <a:xfrm>
            <a:off x="7637107" y="2790850"/>
            <a:ext cx="714375" cy="560070"/>
          </a:xfrm>
          <a:custGeom>
            <a:avLst/>
            <a:gdLst/>
            <a:ahLst/>
            <a:cxnLst/>
            <a:rect l="l" t="t" r="r" b="b"/>
            <a:pathLst>
              <a:path w="714375" h="560069">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4"/>
                </a:lnTo>
                <a:lnTo>
                  <a:pt x="697576" y="519842"/>
                </a:lnTo>
                <a:lnTo>
                  <a:pt x="667228" y="547564"/>
                </a:lnTo>
                <a:lnTo>
                  <a:pt x="626771" y="559616"/>
                </a:lnTo>
                <a:lnTo>
                  <a:pt x="93294" y="559790"/>
                </a:lnTo>
                <a:lnTo>
                  <a:pt x="78715" y="558658"/>
                </a:lnTo>
                <a:lnTo>
                  <a:pt x="39944" y="543041"/>
                </a:lnTo>
                <a:lnTo>
                  <a:pt x="12222" y="512692"/>
                </a:lnTo>
                <a:lnTo>
                  <a:pt x="173" y="472238"/>
                </a:lnTo>
                <a:lnTo>
                  <a:pt x="0" y="93294"/>
                </a:lnTo>
                <a:close/>
              </a:path>
            </a:pathLst>
          </a:custGeom>
          <a:ln w="25400">
            <a:solidFill>
              <a:srgbClr val="BFBFBF"/>
            </a:solidFill>
          </a:ln>
        </p:spPr>
        <p:txBody>
          <a:bodyPr wrap="square" lIns="0" tIns="0" rIns="0" bIns="0" rtlCol="0"/>
          <a:lstStyle/>
          <a:p>
            <a:endParaRPr/>
          </a:p>
        </p:txBody>
      </p:sp>
      <p:sp>
        <p:nvSpPr>
          <p:cNvPr id="37" name="object 15">
            <a:extLst>
              <a:ext uri="{FF2B5EF4-FFF2-40B4-BE49-F238E27FC236}">
                <a16:creationId xmlns:a16="http://schemas.microsoft.com/office/drawing/2014/main" id="{9A658C54-6E58-472F-ADFC-B49B373A33BB}"/>
              </a:ext>
            </a:extLst>
          </p:cNvPr>
          <p:cNvSpPr/>
          <p:nvPr/>
        </p:nvSpPr>
        <p:spPr>
          <a:xfrm>
            <a:off x="7632217" y="3532390"/>
            <a:ext cx="714375" cy="560070"/>
          </a:xfrm>
          <a:custGeom>
            <a:avLst/>
            <a:gdLst/>
            <a:ahLst/>
            <a:cxnLst/>
            <a:rect l="l" t="t" r="r" b="b"/>
            <a:pathLst>
              <a:path w="714375" h="560070">
                <a:moveTo>
                  <a:pt x="621030" y="0"/>
                </a:moveTo>
                <a:lnTo>
                  <a:pt x="87544" y="175"/>
                </a:lnTo>
                <a:lnTo>
                  <a:pt x="47095" y="12232"/>
                </a:lnTo>
                <a:lnTo>
                  <a:pt x="16749" y="39959"/>
                </a:lnTo>
                <a:lnTo>
                  <a:pt x="1132" y="78729"/>
                </a:lnTo>
                <a:lnTo>
                  <a:pt x="0" y="93306"/>
                </a:lnTo>
                <a:lnTo>
                  <a:pt x="174" y="472261"/>
                </a:lnTo>
                <a:lnTo>
                  <a:pt x="12228" y="512711"/>
                </a:lnTo>
                <a:lnTo>
                  <a:pt x="39956" y="543055"/>
                </a:lnTo>
                <a:lnTo>
                  <a:pt x="78728" y="558670"/>
                </a:lnTo>
                <a:lnTo>
                  <a:pt x="93306" y="559803"/>
                </a:lnTo>
                <a:lnTo>
                  <a:pt x="626782" y="559628"/>
                </a:lnTo>
                <a:lnTo>
                  <a:pt x="667235" y="547577"/>
                </a:lnTo>
                <a:lnTo>
                  <a:pt x="697585" y="519855"/>
                </a:lnTo>
                <a:lnTo>
                  <a:pt x="713204" y="481087"/>
                </a:lnTo>
                <a:lnTo>
                  <a:pt x="714336" y="466509"/>
                </a:lnTo>
                <a:lnTo>
                  <a:pt x="714161" y="87544"/>
                </a:lnTo>
                <a:lnTo>
                  <a:pt x="702104" y="47095"/>
                </a:lnTo>
                <a:lnTo>
                  <a:pt x="674377" y="16749"/>
                </a:lnTo>
                <a:lnTo>
                  <a:pt x="635607" y="1132"/>
                </a:lnTo>
                <a:lnTo>
                  <a:pt x="621030" y="0"/>
                </a:lnTo>
                <a:close/>
              </a:path>
            </a:pathLst>
          </a:custGeom>
          <a:solidFill>
            <a:srgbClr val="313846"/>
          </a:solidFill>
        </p:spPr>
        <p:txBody>
          <a:bodyPr wrap="square" lIns="0" tIns="0" rIns="0" bIns="0" rtlCol="0"/>
          <a:lstStyle/>
          <a:p>
            <a:endParaRPr/>
          </a:p>
        </p:txBody>
      </p:sp>
      <p:sp>
        <p:nvSpPr>
          <p:cNvPr id="38" name="object 16">
            <a:extLst>
              <a:ext uri="{FF2B5EF4-FFF2-40B4-BE49-F238E27FC236}">
                <a16:creationId xmlns:a16="http://schemas.microsoft.com/office/drawing/2014/main" id="{393635E5-C529-4CD5-B8E2-5CA01222BF8B}"/>
              </a:ext>
            </a:extLst>
          </p:cNvPr>
          <p:cNvSpPr/>
          <p:nvPr/>
        </p:nvSpPr>
        <p:spPr>
          <a:xfrm>
            <a:off x="7632217" y="3532390"/>
            <a:ext cx="714375" cy="560070"/>
          </a:xfrm>
          <a:custGeom>
            <a:avLst/>
            <a:gdLst/>
            <a:ahLst/>
            <a:cxnLst/>
            <a:rect l="l" t="t" r="r" b="b"/>
            <a:pathLst>
              <a:path w="714375" h="560070">
                <a:moveTo>
                  <a:pt x="0" y="93306"/>
                </a:moveTo>
                <a:lnTo>
                  <a:pt x="9678" y="51884"/>
                </a:lnTo>
                <a:lnTo>
                  <a:pt x="35629" y="19962"/>
                </a:lnTo>
                <a:lnTo>
                  <a:pt x="73224" y="2167"/>
                </a:lnTo>
                <a:lnTo>
                  <a:pt x="621030" y="0"/>
                </a:lnTo>
                <a:lnTo>
                  <a:pt x="635607" y="1132"/>
                </a:lnTo>
                <a:lnTo>
                  <a:pt x="674377" y="16749"/>
                </a:lnTo>
                <a:lnTo>
                  <a:pt x="702104" y="47095"/>
                </a:lnTo>
                <a:lnTo>
                  <a:pt x="714161" y="87544"/>
                </a:lnTo>
                <a:lnTo>
                  <a:pt x="714336" y="466509"/>
                </a:lnTo>
                <a:lnTo>
                  <a:pt x="713204" y="481086"/>
                </a:lnTo>
                <a:lnTo>
                  <a:pt x="697587" y="519856"/>
                </a:lnTo>
                <a:lnTo>
                  <a:pt x="667240" y="547583"/>
                </a:lnTo>
                <a:lnTo>
                  <a:pt x="626792" y="559640"/>
                </a:lnTo>
                <a:lnTo>
                  <a:pt x="93306" y="559816"/>
                </a:lnTo>
                <a:lnTo>
                  <a:pt x="78729" y="558683"/>
                </a:lnTo>
                <a:lnTo>
                  <a:pt x="39959" y="543066"/>
                </a:lnTo>
                <a:lnTo>
                  <a:pt x="12232" y="512720"/>
                </a:lnTo>
                <a:lnTo>
                  <a:pt x="175" y="472271"/>
                </a:lnTo>
                <a:lnTo>
                  <a:pt x="0" y="93306"/>
                </a:lnTo>
                <a:close/>
              </a:path>
            </a:pathLst>
          </a:custGeom>
          <a:ln w="25400">
            <a:solidFill>
              <a:srgbClr val="BFBFBF"/>
            </a:solidFill>
          </a:ln>
        </p:spPr>
        <p:txBody>
          <a:bodyPr wrap="square" lIns="0" tIns="0" rIns="0" bIns="0" rtlCol="0"/>
          <a:lstStyle/>
          <a:p>
            <a:endParaRPr/>
          </a:p>
        </p:txBody>
      </p:sp>
      <p:sp>
        <p:nvSpPr>
          <p:cNvPr id="39" name="object 17">
            <a:extLst>
              <a:ext uri="{FF2B5EF4-FFF2-40B4-BE49-F238E27FC236}">
                <a16:creationId xmlns:a16="http://schemas.microsoft.com/office/drawing/2014/main" id="{808B8B01-6A94-4774-B78F-6AE3910EDDBE}"/>
              </a:ext>
            </a:extLst>
          </p:cNvPr>
          <p:cNvSpPr/>
          <p:nvPr/>
        </p:nvSpPr>
        <p:spPr>
          <a:xfrm>
            <a:off x="7637107" y="4273956"/>
            <a:ext cx="714375" cy="560070"/>
          </a:xfrm>
          <a:custGeom>
            <a:avLst/>
            <a:gdLst/>
            <a:ahLst/>
            <a:cxnLst/>
            <a:rect l="l" t="t" r="r" b="b"/>
            <a:pathLst>
              <a:path w="714375" h="560070">
                <a:moveTo>
                  <a:pt x="621017" y="0"/>
                </a:moveTo>
                <a:lnTo>
                  <a:pt x="87551" y="173"/>
                </a:lnTo>
                <a:lnTo>
                  <a:pt x="47097" y="12222"/>
                </a:lnTo>
                <a:lnTo>
                  <a:pt x="16749" y="39944"/>
                </a:lnTo>
                <a:lnTo>
                  <a:pt x="1132" y="78715"/>
                </a:lnTo>
                <a:lnTo>
                  <a:pt x="0" y="93294"/>
                </a:lnTo>
                <a:lnTo>
                  <a:pt x="174" y="472248"/>
                </a:lnTo>
                <a:lnTo>
                  <a:pt x="12225" y="512701"/>
                </a:lnTo>
                <a:lnTo>
                  <a:pt x="39947" y="543051"/>
                </a:lnTo>
                <a:lnTo>
                  <a:pt x="78716" y="558670"/>
                </a:lnTo>
                <a:lnTo>
                  <a:pt x="93294" y="559803"/>
                </a:lnTo>
                <a:lnTo>
                  <a:pt x="626780" y="559628"/>
                </a:lnTo>
                <a:lnTo>
                  <a:pt x="667233" y="547571"/>
                </a:lnTo>
                <a:lnTo>
                  <a:pt x="697578" y="519843"/>
                </a:lnTo>
                <a:lnTo>
                  <a:pt x="713191" y="481073"/>
                </a:lnTo>
                <a:lnTo>
                  <a:pt x="714324" y="466496"/>
                </a:lnTo>
                <a:lnTo>
                  <a:pt x="714149" y="87541"/>
                </a:lnTo>
                <a:lnTo>
                  <a:pt x="702098" y="47092"/>
                </a:lnTo>
                <a:lnTo>
                  <a:pt x="674373" y="16747"/>
                </a:lnTo>
                <a:lnTo>
                  <a:pt x="635598" y="1132"/>
                </a:lnTo>
                <a:lnTo>
                  <a:pt x="621017" y="0"/>
                </a:lnTo>
                <a:close/>
              </a:path>
            </a:pathLst>
          </a:custGeom>
          <a:solidFill>
            <a:srgbClr val="6A7991"/>
          </a:solidFill>
        </p:spPr>
        <p:txBody>
          <a:bodyPr wrap="square" lIns="0" tIns="0" rIns="0" bIns="0" rtlCol="0"/>
          <a:lstStyle/>
          <a:p>
            <a:endParaRPr/>
          </a:p>
        </p:txBody>
      </p:sp>
      <p:sp>
        <p:nvSpPr>
          <p:cNvPr id="40" name="object 18">
            <a:extLst>
              <a:ext uri="{FF2B5EF4-FFF2-40B4-BE49-F238E27FC236}">
                <a16:creationId xmlns:a16="http://schemas.microsoft.com/office/drawing/2014/main" id="{65F24A73-3267-4117-97DC-4005B9CE0D88}"/>
              </a:ext>
            </a:extLst>
          </p:cNvPr>
          <p:cNvSpPr/>
          <p:nvPr/>
        </p:nvSpPr>
        <p:spPr>
          <a:xfrm>
            <a:off x="7637107" y="4273956"/>
            <a:ext cx="714375" cy="560070"/>
          </a:xfrm>
          <a:custGeom>
            <a:avLst/>
            <a:gdLst/>
            <a:ahLst/>
            <a:cxnLst/>
            <a:rect l="l" t="t" r="r" b="b"/>
            <a:pathLst>
              <a:path w="714375" h="560070">
                <a:moveTo>
                  <a:pt x="0" y="93294"/>
                </a:moveTo>
                <a:lnTo>
                  <a:pt x="9678" y="51869"/>
                </a:lnTo>
                <a:lnTo>
                  <a:pt x="35630" y="19950"/>
                </a:lnTo>
                <a:lnTo>
                  <a:pt x="73229" y="2162"/>
                </a:lnTo>
                <a:lnTo>
                  <a:pt x="621017" y="0"/>
                </a:lnTo>
                <a:lnTo>
                  <a:pt x="635598" y="1132"/>
                </a:lnTo>
                <a:lnTo>
                  <a:pt x="674373" y="16747"/>
                </a:lnTo>
                <a:lnTo>
                  <a:pt x="702098" y="47092"/>
                </a:lnTo>
                <a:lnTo>
                  <a:pt x="714149" y="87541"/>
                </a:lnTo>
                <a:lnTo>
                  <a:pt x="714324" y="466496"/>
                </a:lnTo>
                <a:lnTo>
                  <a:pt x="713191" y="481073"/>
                </a:lnTo>
                <a:lnTo>
                  <a:pt x="697578" y="519843"/>
                </a:lnTo>
                <a:lnTo>
                  <a:pt x="667233" y="547571"/>
                </a:lnTo>
                <a:lnTo>
                  <a:pt x="626780" y="559628"/>
                </a:lnTo>
                <a:lnTo>
                  <a:pt x="93294" y="559803"/>
                </a:lnTo>
                <a:lnTo>
                  <a:pt x="78716" y="558670"/>
                </a:lnTo>
                <a:lnTo>
                  <a:pt x="39947" y="543051"/>
                </a:lnTo>
                <a:lnTo>
                  <a:pt x="12225" y="512701"/>
                </a:lnTo>
                <a:lnTo>
                  <a:pt x="174" y="472248"/>
                </a:lnTo>
                <a:lnTo>
                  <a:pt x="0" y="93294"/>
                </a:lnTo>
                <a:close/>
              </a:path>
            </a:pathLst>
          </a:custGeom>
          <a:ln w="25400">
            <a:solidFill>
              <a:srgbClr val="BFBFBF"/>
            </a:solidFill>
          </a:ln>
        </p:spPr>
        <p:txBody>
          <a:bodyPr wrap="square" lIns="0" tIns="0" rIns="0" bIns="0" rtlCol="0"/>
          <a:lstStyle/>
          <a:p>
            <a:endParaRPr/>
          </a:p>
        </p:txBody>
      </p:sp>
      <p:sp>
        <p:nvSpPr>
          <p:cNvPr id="47" name="object 26">
            <a:extLst>
              <a:ext uri="{FF2B5EF4-FFF2-40B4-BE49-F238E27FC236}">
                <a16:creationId xmlns:a16="http://schemas.microsoft.com/office/drawing/2014/main" id="{FFC38DE2-E798-4EC6-B6AF-1E4A72AF3099}"/>
              </a:ext>
            </a:extLst>
          </p:cNvPr>
          <p:cNvSpPr txBox="1"/>
          <p:nvPr/>
        </p:nvSpPr>
        <p:spPr>
          <a:xfrm>
            <a:off x="8493430" y="3607713"/>
            <a:ext cx="2427275" cy="430887"/>
          </a:xfrm>
          <a:prstGeom prst="rect">
            <a:avLst/>
          </a:prstGeom>
        </p:spPr>
        <p:txBody>
          <a:bodyPr vert="horz" wrap="square" lIns="0" tIns="0" rIns="0" bIns="0" rtlCol="0">
            <a:spAutoFit/>
          </a:bodyPr>
          <a:lstStyle/>
          <a:p>
            <a:pPr marL="12700">
              <a:lnSpc>
                <a:spcPct val="100000"/>
              </a:lnSpc>
            </a:pPr>
            <a:r>
              <a:rPr lang="en-US" sz="2800" spc="-50" dirty="0">
                <a:solidFill>
                  <a:srgbClr val="262626"/>
                </a:solidFill>
                <a:latin typeface="Microsoft YaHei Light"/>
                <a:cs typeface="Microsoft YaHei Light"/>
              </a:rPr>
              <a:t>Data Modelling</a:t>
            </a:r>
            <a:endParaRPr sz="2800" dirty="0">
              <a:latin typeface="Microsoft YaHei Light"/>
              <a:cs typeface="Microsoft YaHei Light"/>
            </a:endParaRPr>
          </a:p>
        </p:txBody>
      </p:sp>
      <p:sp>
        <p:nvSpPr>
          <p:cNvPr id="48" name="object 27">
            <a:extLst>
              <a:ext uri="{FF2B5EF4-FFF2-40B4-BE49-F238E27FC236}">
                <a16:creationId xmlns:a16="http://schemas.microsoft.com/office/drawing/2014/main" id="{572DD0B3-5E5C-4EC3-8BFC-318680664C35}"/>
              </a:ext>
            </a:extLst>
          </p:cNvPr>
          <p:cNvSpPr txBox="1"/>
          <p:nvPr/>
        </p:nvSpPr>
        <p:spPr>
          <a:xfrm>
            <a:off x="8493430" y="4319567"/>
            <a:ext cx="3012770" cy="430887"/>
          </a:xfrm>
          <a:prstGeom prst="rect">
            <a:avLst/>
          </a:prstGeom>
        </p:spPr>
        <p:txBody>
          <a:bodyPr vert="horz" wrap="square" lIns="0" tIns="0" rIns="0" bIns="0" rtlCol="0">
            <a:spAutoFit/>
          </a:bodyPr>
          <a:lstStyle/>
          <a:p>
            <a:pPr marL="12700">
              <a:lnSpc>
                <a:spcPct val="100000"/>
              </a:lnSpc>
            </a:pPr>
            <a:r>
              <a:rPr lang="en-US" sz="2800" b="0" spc="-5" dirty="0">
                <a:solidFill>
                  <a:srgbClr val="262626"/>
                </a:solidFill>
                <a:latin typeface="Microsoft YaHei Light"/>
                <a:cs typeface="Microsoft YaHei Light"/>
              </a:rPr>
              <a:t>Recommendations</a:t>
            </a:r>
            <a:endParaRPr sz="2800" dirty="0">
              <a:latin typeface="Microsoft YaHei Light"/>
              <a:cs typeface="Microsoft YaHei Light"/>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254E260B-84AC-47DA-A74E-E77720027B66}"/>
              </a:ext>
            </a:extLst>
          </p:cNvPr>
          <p:cNvSpPr txBox="1"/>
          <p:nvPr/>
        </p:nvSpPr>
        <p:spPr>
          <a:xfrm>
            <a:off x="7737628" y="3421335"/>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7</a:t>
            </a:r>
            <a:endParaRPr lang="en-IN" sz="4400" dirty="0">
              <a:solidFill>
                <a:schemeClr val="bg1"/>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49F563F5-D62C-4B26-9646-170467B0ABAF}"/>
              </a:ext>
            </a:extLst>
          </p:cNvPr>
          <p:cNvSpPr txBox="1"/>
          <p:nvPr/>
        </p:nvSpPr>
        <p:spPr>
          <a:xfrm>
            <a:off x="7737628" y="4171653"/>
            <a:ext cx="540308" cy="769441"/>
          </a:xfrm>
          <a:prstGeom prst="rect">
            <a:avLst/>
          </a:prstGeom>
          <a:noFill/>
        </p:spPr>
        <p:txBody>
          <a:bodyPr wrap="square" rtlCol="0">
            <a:spAutoFit/>
          </a:bodyPr>
          <a:lstStyle/>
          <a:p>
            <a:r>
              <a:rPr lang="en-US" sz="4400" dirty="0">
                <a:solidFill>
                  <a:schemeClr val="bg1"/>
                </a:solidFill>
                <a:latin typeface="Arial" panose="020B0604020202020204" pitchFamily="34" charset="0"/>
                <a:cs typeface="Arial" panose="020B0604020202020204" pitchFamily="34" charset="0"/>
              </a:rPr>
              <a:t>8</a:t>
            </a:r>
            <a:endParaRPr lang="en-IN" sz="4400" dirty="0">
              <a:solidFill>
                <a:schemeClr val="bg1"/>
              </a:solidFill>
              <a:latin typeface="Arial" panose="020B0604020202020204" pitchFamily="34" charset="0"/>
              <a:cs typeface="Arial" panose="020B0604020202020204" pitchFamily="34" charset="0"/>
            </a:endParaRPr>
          </a:p>
        </p:txBody>
      </p:sp>
      <p:pic>
        <p:nvPicPr>
          <p:cNvPr id="55" name="Picture 54">
            <a:extLst>
              <a:ext uri="{FF2B5EF4-FFF2-40B4-BE49-F238E27FC236}">
                <a16:creationId xmlns:a16="http://schemas.microsoft.com/office/drawing/2014/main" id="{2F3379FF-7AE6-40EA-BF4F-7AE54B789892}"/>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1692" b="87385" l="39875" r="66813">
                        <a14:foregroundMark x1="41875" y1="26462" x2="41875" y2="77231"/>
                        <a14:foregroundMark x1="41875" y1="77231" x2="46313" y2="80923"/>
                        <a14:foregroundMark x1="46313" y1="80923" x2="53063" y2="80615"/>
                        <a14:foregroundMark x1="53063" y1="80615" x2="55813" y2="71846"/>
                        <a14:foregroundMark x1="55813" y1="71846" x2="60750" y2="67846"/>
                        <a14:foregroundMark x1="60750" y1="67846" x2="61938" y2="78154"/>
                        <a14:foregroundMark x1="61938" y1="78154" x2="66188" y2="66462"/>
                        <a14:foregroundMark x1="66188" y1="66462" x2="65875" y2="24308"/>
                        <a14:foregroundMark x1="41688" y1="21692" x2="39625" y2="30462"/>
                        <a14:foregroundMark x1="39625" y1="30462" x2="40188" y2="82308"/>
                        <a14:foregroundMark x1="40188" y1="82308" x2="44500" y2="86615"/>
                        <a14:foregroundMark x1="44500" y1="86615" x2="55250" y2="87385"/>
                        <a14:foregroundMark x1="55250" y1="87385" x2="59875" y2="86923"/>
                        <a14:foregroundMark x1="59875" y1="86923" x2="59875" y2="86923"/>
                        <a14:foregroundMark x1="39875" y1="25385" x2="39938" y2="40615"/>
                        <a14:foregroundMark x1="39875" y1="84000" x2="43563" y2="87385"/>
                        <a14:foregroundMark x1="43563" y1="87385" x2="48125" y2="87692"/>
                        <a14:foregroundMark x1="42688" y1="87692" x2="40250" y2="85385"/>
                        <a14:foregroundMark x1="44688" y1="43538" x2="51000" y2="43538"/>
                        <a14:foregroundMark x1="52375" y1="43077" x2="59562" y2="43077"/>
                        <a14:foregroundMark x1="59562" y1="43077" x2="63125" y2="42615"/>
                        <a14:foregroundMark x1="43938" y1="53692" x2="48125" y2="53385"/>
                        <a14:foregroundMark x1="48125" y1="53385" x2="54000" y2="53385"/>
                        <a14:foregroundMark x1="54000" y1="53385" x2="59938" y2="52769"/>
                        <a14:foregroundMark x1="59938" y1="52769" x2="63625" y2="53538"/>
                        <a14:foregroundMark x1="43063" y1="63385" x2="57688" y2="62154"/>
                        <a14:foregroundMark x1="57688" y1="62154" x2="63875" y2="63385"/>
                        <a14:foregroundMark x1="43500" y1="73077" x2="51625" y2="71231"/>
                        <a14:foregroundMark x1="65375" y1="25538" x2="65063" y2="66462"/>
                        <a14:foregroundMark x1="66813" y1="69538" x2="60063" y2="86923"/>
                        <a14:foregroundMark x1="45500" y1="24154" x2="45438" y2="31692"/>
                        <a14:foregroundMark x1="45136" y1="17038" x2="46188" y2="15538"/>
                        <a14:foregroundMark x1="43813" y1="18923" x2="44208" y2="18360"/>
                        <a14:foregroundMark x1="45063" y1="11692" x2="43313" y2="15077"/>
                        <a14:foregroundMark x1="50500" y1="21385" x2="55875" y2="21538"/>
                        <a14:foregroundMark x1="55875" y1="21538" x2="62125" y2="21385"/>
                        <a14:foregroundMark x1="62125" y1="21385" x2="65375" y2="21385"/>
                        <a14:backgroundMark x1="44375" y1="16769" x2="45063" y2="16615"/>
                        <a14:backgroundMark x1="44375" y1="17538" x2="45063" y2="16769"/>
                        <a14:backgroundMark x1="45250" y1="17385" x2="44188" y2="18308"/>
                      </a14:backgroundRemoval>
                    </a14:imgEffect>
                  </a14:imgLayer>
                </a14:imgProps>
              </a:ext>
              <a:ext uri="{28A0092B-C50C-407E-A947-70E740481C1C}">
                <a14:useLocalDpi xmlns:a14="http://schemas.microsoft.com/office/drawing/2010/main" val="0"/>
              </a:ext>
            </a:extLst>
          </a:blip>
          <a:srcRect l="38750" t="8366" r="31001" b="9597"/>
          <a:stretch/>
        </p:blipFill>
        <p:spPr>
          <a:xfrm>
            <a:off x="2235235" y="877884"/>
            <a:ext cx="1015691" cy="1119073"/>
          </a:xfrm>
          <a:prstGeom prst="rect">
            <a:avLst/>
          </a:prstGeom>
        </p:spPr>
      </p:pic>
    </p:spTree>
    <p:extLst>
      <p:ext uri="{BB962C8B-B14F-4D97-AF65-F5344CB8AC3E}">
        <p14:creationId xmlns:p14="http://schemas.microsoft.com/office/powerpoint/2010/main" val="410248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916CDDE-3339-4D86-9F34-050707A238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557" b="99497" l="4800" r="98800">
                        <a14:foregroundMark x1="6600" y1="7383" x2="97700" y2="9228"/>
                        <a14:foregroundMark x1="97700" y1="9228" x2="98600" y2="92953"/>
                        <a14:foregroundMark x1="98600" y1="92953" x2="18500" y2="98490"/>
                        <a14:foregroundMark x1="18500" y1="98490" x2="6600" y2="76846"/>
                        <a14:foregroundMark x1="6600" y1="76846" x2="4800" y2="29866"/>
                        <a14:foregroundMark x1="4800" y1="29866" x2="6500" y2="9899"/>
                        <a14:foregroundMark x1="26800" y1="32886" x2="51300" y2="25168"/>
                        <a14:foregroundMark x1="51300" y1="25168" x2="56700" y2="45805"/>
                        <a14:foregroundMark x1="56700" y1="45805" x2="49700" y2="77349"/>
                        <a14:foregroundMark x1="29300" y1="16611" x2="16200" y2="21812"/>
                        <a14:foregroundMark x1="16200" y1="21812" x2="33900" y2="69799"/>
                        <a14:foregroundMark x1="33900" y1="69799" x2="27100" y2="87248"/>
                        <a14:foregroundMark x1="27100" y1="87248" x2="55700" y2="90772"/>
                        <a14:foregroundMark x1="34100" y1="41779" x2="74300" y2="25000"/>
                        <a14:foregroundMark x1="74300" y1="25000" x2="71200" y2="44799"/>
                        <a14:foregroundMark x1="71200" y1="44799" x2="71900" y2="79866"/>
                        <a14:foregroundMark x1="62600" y1="22315" x2="76400" y2="18121"/>
                        <a14:foregroundMark x1="76400" y1="18121" x2="83200" y2="61074"/>
                        <a14:foregroundMark x1="83200" y1="61074" x2="77000" y2="75839"/>
                        <a14:foregroundMark x1="77000" y1="75839" x2="52100" y2="79195"/>
                        <a14:foregroundMark x1="48700" y1="18456" x2="34200" y2="21477"/>
                        <a14:foregroundMark x1="34200" y1="21477" x2="20400" y2="35906"/>
                        <a14:foregroundMark x1="20400" y1="35906" x2="23000" y2="58557"/>
                        <a14:foregroundMark x1="23000" y1="58557" x2="52400" y2="78523"/>
                        <a14:foregroundMark x1="52400" y1="78523" x2="76100" y2="78523"/>
                        <a14:foregroundMark x1="83000" y1="21141" x2="90400" y2="45973"/>
                        <a14:foregroundMark x1="90400" y1="45973" x2="93200" y2="75168"/>
                        <a14:foregroundMark x1="93200" y1="75168" x2="81600" y2="86242"/>
                        <a14:foregroundMark x1="81600" y1="86242" x2="38000" y2="86913"/>
                        <a14:foregroundMark x1="34400" y1="83389" x2="45700" y2="81376"/>
                        <a14:foregroundMark x1="64300" y1="64262" x2="64700" y2="44966"/>
                        <a14:foregroundMark x1="55900" y1="34564" x2="73100" y2="31544"/>
                        <a14:foregroundMark x1="73100" y1="31544" x2="77100" y2="50671"/>
                        <a14:foregroundMark x1="77100" y1="50671" x2="66000" y2="67785"/>
                        <a14:foregroundMark x1="66000" y1="67785" x2="56100" y2="59396"/>
                        <a14:foregroundMark x1="56100" y1="59396" x2="57300" y2="36074"/>
                        <a14:foregroundMark x1="14300" y1="39262" x2="13300" y2="18792"/>
                        <a14:foregroundMark x1="13300" y1="18792" x2="29500" y2="12752"/>
                        <a14:foregroundMark x1="29500" y1="12752" x2="50800" y2="12752"/>
                        <a14:foregroundMark x1="10400" y1="13423" x2="9900" y2="32215"/>
                        <a14:foregroundMark x1="12500" y1="74161" x2="23600" y2="94128"/>
                        <a14:foregroundMark x1="8400" y1="85570" x2="10400" y2="96141"/>
                        <a14:foregroundMark x1="16300" y1="71477" x2="21700" y2="82718"/>
                        <a14:foregroundMark x1="7400" y1="82383" x2="8200" y2="95134"/>
                        <a14:foregroundMark x1="6600" y1="79530" x2="7600" y2="97651"/>
                        <a14:foregroundMark x1="7600" y1="97651" x2="7600" y2="97651"/>
                        <a14:foregroundMark x1="29900" y1="41779" x2="33300" y2="49161"/>
                        <a14:foregroundMark x1="35000" y1="62919" x2="36500" y2="62919"/>
                        <a14:foregroundMark x1="34200" y1="62248" x2="37500" y2="66443"/>
                        <a14:foregroundMark x1="56300" y1="26846" x2="60300" y2="21980"/>
                        <a14:foregroundMark x1="57700" y1="20805" x2="55400" y2="23322"/>
                        <a14:foregroundMark x1="58200" y1="27517" x2="61100" y2="27852"/>
                        <a14:foregroundMark x1="76900" y1="32886" x2="76500" y2="37416"/>
                        <a14:foregroundMark x1="68100" y1="37416" x2="62100" y2="54530"/>
                        <a14:foregroundMark x1="62100" y1="54530" x2="61800" y2="54530"/>
                        <a14:foregroundMark x1="62400" y1="38591" x2="61600" y2="44631"/>
                        <a14:foregroundMark x1="60100" y1="47315" x2="63000" y2="47315"/>
                        <a14:foregroundMark x1="67500" y1="49161" x2="70400" y2="49161"/>
                        <a14:foregroundMark x1="67500" y1="53020" x2="70200" y2="53020"/>
                        <a14:foregroundMark x1="68700" y1="48490" x2="70800" y2="48154"/>
                        <a14:foregroundMark x1="72900" y1="47819" x2="75200" y2="47819"/>
                        <a14:foregroundMark x1="72900" y1="61913" x2="76100" y2="62919"/>
                        <a14:foregroundMark x1="75400" y1="14430" x2="81600" y2="24329"/>
                        <a14:foregroundMark x1="72700" y1="13423" x2="74600" y2="14094"/>
                        <a14:foregroundMark x1="80300" y1="14933" x2="80300" y2="14933"/>
                        <a14:foregroundMark x1="82600" y1="17953" x2="82600" y2="17953"/>
                        <a14:foregroundMark x1="82800" y1="13758" x2="85400" y2="19128"/>
                        <a14:foregroundMark x1="87700" y1="14430" x2="93800" y2="14933"/>
                        <a14:foregroundMark x1="88100" y1="20805" x2="92700" y2="25503"/>
                        <a14:foregroundMark x1="96500" y1="14765" x2="97400" y2="93960"/>
                        <a14:foregroundMark x1="92900" y1="49832" x2="93600" y2="56544"/>
                        <a14:foregroundMark x1="10600" y1="54530" x2="11200" y2="57718"/>
                        <a14:foregroundMark x1="6500" y1="78523" x2="7200" y2="97987"/>
                        <a14:foregroundMark x1="6100" y1="80537" x2="6800" y2="99664"/>
                        <a14:foregroundMark x1="7000" y1="8557" x2="22800" y2="8557"/>
                        <a14:foregroundMark x1="22800" y1="8557" x2="59500" y2="6376"/>
                        <a14:foregroundMark x1="59500" y1="6376" x2="74400" y2="8893"/>
                        <a14:foregroundMark x1="74400" y1="8893" x2="87300" y2="8557"/>
                        <a14:foregroundMark x1="87300" y1="8557" x2="98800" y2="8893"/>
                        <a14:foregroundMark x1="13100" y1="67114" x2="25500" y2="72483"/>
                        <a14:foregroundMark x1="91900" y1="46309" x2="94000" y2="46309"/>
                        <a14:foregroundMark x1="91700" y1="62584" x2="96300" y2="62584"/>
                      </a14:backgroundRemoval>
                    </a14:imgEffect>
                  </a14:imgLayer>
                </a14:imgProps>
              </a:ext>
              <a:ext uri="{28A0092B-C50C-407E-A947-70E740481C1C}">
                <a14:useLocalDpi xmlns:a14="http://schemas.microsoft.com/office/drawing/2010/main" val="0"/>
              </a:ext>
            </a:extLst>
          </a:blip>
          <a:srcRect l="6167" t="6965"/>
          <a:stretch/>
        </p:blipFill>
        <p:spPr>
          <a:xfrm>
            <a:off x="7031738" y="5257800"/>
            <a:ext cx="5084062" cy="1511809"/>
          </a:xfrm>
          <a:prstGeom prst="rect">
            <a:avLst/>
          </a:prstGeom>
        </p:spPr>
      </p:pic>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5"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9" name="object 9"/>
          <p:cNvSpPr txBox="1"/>
          <p:nvPr/>
        </p:nvSpPr>
        <p:spPr>
          <a:xfrm>
            <a:off x="3849433" y="1306420"/>
            <a:ext cx="3805758"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INTRODUCTION</a:t>
            </a:r>
            <a:endParaRPr sz="4000" dirty="0">
              <a:latin typeface="Microsoft YaHei Light"/>
              <a:cs typeface="Microsoft YaHei Light"/>
            </a:endParaRPr>
          </a:p>
        </p:txBody>
      </p:sp>
      <p:sp>
        <p:nvSpPr>
          <p:cNvPr id="8" name="object 8"/>
          <p:cNvSpPr/>
          <p:nvPr/>
        </p:nvSpPr>
        <p:spPr>
          <a:xfrm>
            <a:off x="1834895" y="600455"/>
            <a:ext cx="1877568" cy="1877567"/>
          </a:xfrm>
          <a:prstGeom prst="rect">
            <a:avLst/>
          </a:prstGeom>
          <a:blipFill>
            <a:blip r:embed="rId7" cstate="print"/>
            <a:stretch>
              <a:fillRect/>
            </a:stretch>
          </a:blipFill>
        </p:spPr>
        <p:txBody>
          <a:bodyPr wrap="square" lIns="0" tIns="0" rIns="0" bIns="0" rtlCol="0"/>
          <a:lstStyle/>
          <a:p>
            <a:endParaRPr/>
          </a:p>
        </p:txBody>
      </p:sp>
      <p:pic>
        <p:nvPicPr>
          <p:cNvPr id="29" name="Picture 28">
            <a:extLst>
              <a:ext uri="{FF2B5EF4-FFF2-40B4-BE49-F238E27FC236}">
                <a16:creationId xmlns:a16="http://schemas.microsoft.com/office/drawing/2014/main" id="{7DE9FDBD-DF65-4619-8BD5-8BE2283131B5}"/>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6125" b="90000" l="10000" r="90000">
                        <a14:foregroundMark x1="26625" y1="10875" x2="39500" y2="10250"/>
                        <a14:foregroundMark x1="25375" y1="10500" x2="38875" y2="8125"/>
                        <a14:foregroundMark x1="29000" y1="6125" x2="39875" y2="6125"/>
                        <a14:backgroundMark x1="17875" y1="80000" x2="19875" y2="84000"/>
                        <a14:backgroundMark x1="50000" y1="77000" x2="57375" y2="82750"/>
                        <a14:backgroundMark x1="60125" y1="84375" x2="66750" y2="87750"/>
                      </a14:backgroundRemoval>
                    </a14:imgEffect>
                  </a14:imgLayer>
                </a14:imgProps>
              </a:ext>
              <a:ext uri="{28A0092B-C50C-407E-A947-70E740481C1C}">
                <a14:useLocalDpi xmlns:a14="http://schemas.microsoft.com/office/drawing/2010/main" val="0"/>
              </a:ext>
            </a:extLst>
          </a:blip>
          <a:stretch>
            <a:fillRect/>
          </a:stretch>
        </p:blipFill>
        <p:spPr>
          <a:xfrm>
            <a:off x="2005255" y="801009"/>
            <a:ext cx="1447899" cy="1447899"/>
          </a:xfrm>
          <a:prstGeom prst="rect">
            <a:avLst/>
          </a:prstGeom>
        </p:spPr>
      </p:pic>
      <p:sp>
        <p:nvSpPr>
          <p:cNvPr id="31" name="TextBox 30">
            <a:extLst>
              <a:ext uri="{FF2B5EF4-FFF2-40B4-BE49-F238E27FC236}">
                <a16:creationId xmlns:a16="http://schemas.microsoft.com/office/drawing/2014/main" id="{B3008DB6-66B8-4BFE-954E-BC5BA1A20D88}"/>
              </a:ext>
            </a:extLst>
          </p:cNvPr>
          <p:cNvSpPr txBox="1"/>
          <p:nvPr/>
        </p:nvSpPr>
        <p:spPr>
          <a:xfrm>
            <a:off x="3610318" y="2528562"/>
            <a:ext cx="7743482" cy="2862322"/>
          </a:xfrm>
          <a:prstGeom prst="rect">
            <a:avLst/>
          </a:prstGeom>
          <a:noFill/>
        </p:spPr>
        <p:txBody>
          <a:bodyPr wrap="square" rtlCol="0">
            <a:spAutoFit/>
          </a:bodyPr>
          <a:lstStyle/>
          <a:p>
            <a:pPr algn="just"/>
            <a:r>
              <a:rPr lang="en-US" dirty="0">
                <a:latin typeface="High Tower Text" panose="02040502050506030303" pitchFamily="18" charset="0"/>
              </a:rPr>
              <a:t>Automobiles in todays generation has gradually became the necessity of every family, the car insurance also becomes more and more prosperous for auto insurance companies, to maximize revenue, they must sell corresponding insurance plans to different customers. However, because the types of customers are so diverse and the correlation between the characteristics is not obvious, the use of simple statistics cannot enable insurance companies to make accurate judgments about customers. With the advent of machine learning, more models are available to learn data in depth. Thus, more accurate predictions can be achieved. Therefore I have developed a predictive model that assesses the claim probability for car insurance policies. </a:t>
            </a:r>
            <a:endParaRPr lang="en-IN" dirty="0">
              <a:latin typeface="High Tower Text" panose="02040502050506030303"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0" y="0"/>
            <a:ext cx="2719070" cy="6858000"/>
          </a:xfrm>
          <a:custGeom>
            <a:avLst/>
            <a:gdLst/>
            <a:ahLst/>
            <a:cxnLst/>
            <a:rect l="l" t="t" r="r" b="b"/>
            <a:pathLst>
              <a:path w="2719070" h="6858000">
                <a:moveTo>
                  <a:pt x="0" y="0"/>
                </a:moveTo>
                <a:lnTo>
                  <a:pt x="0" y="6858000"/>
                </a:lnTo>
                <a:lnTo>
                  <a:pt x="2718952" y="6858000"/>
                </a:lnTo>
                <a:lnTo>
                  <a:pt x="2718952" y="3863784"/>
                </a:lnTo>
                <a:lnTo>
                  <a:pt x="2508449" y="3843261"/>
                </a:lnTo>
                <a:lnTo>
                  <a:pt x="2437970" y="3826808"/>
                </a:lnTo>
                <a:lnTo>
                  <a:pt x="2369440" y="3805831"/>
                </a:lnTo>
                <a:lnTo>
                  <a:pt x="2303038" y="3780504"/>
                </a:lnTo>
                <a:lnTo>
                  <a:pt x="2238946" y="3751002"/>
                </a:lnTo>
                <a:lnTo>
                  <a:pt x="2177343" y="3717499"/>
                </a:lnTo>
                <a:lnTo>
                  <a:pt x="2118409" y="3680168"/>
                </a:lnTo>
                <a:lnTo>
                  <a:pt x="2062324" y="3639186"/>
                </a:lnTo>
                <a:lnTo>
                  <a:pt x="2009269" y="3594724"/>
                </a:lnTo>
                <a:lnTo>
                  <a:pt x="1959423" y="3546959"/>
                </a:lnTo>
                <a:lnTo>
                  <a:pt x="1912967" y="3496063"/>
                </a:lnTo>
                <a:lnTo>
                  <a:pt x="1870081" y="3442212"/>
                </a:lnTo>
                <a:lnTo>
                  <a:pt x="1830944" y="3385580"/>
                </a:lnTo>
                <a:lnTo>
                  <a:pt x="1795737" y="3326340"/>
                </a:lnTo>
                <a:lnTo>
                  <a:pt x="1764640" y="3264667"/>
                </a:lnTo>
                <a:lnTo>
                  <a:pt x="1737833" y="3200736"/>
                </a:lnTo>
                <a:lnTo>
                  <a:pt x="1715497" y="3134720"/>
                </a:lnTo>
                <a:lnTo>
                  <a:pt x="1697810" y="3066794"/>
                </a:lnTo>
                <a:lnTo>
                  <a:pt x="1684954" y="2997131"/>
                </a:lnTo>
                <a:lnTo>
                  <a:pt x="1677108" y="2925907"/>
                </a:lnTo>
                <a:lnTo>
                  <a:pt x="1674453" y="2853296"/>
                </a:lnTo>
                <a:lnTo>
                  <a:pt x="1677108" y="2780683"/>
                </a:lnTo>
                <a:lnTo>
                  <a:pt x="1684954" y="2709457"/>
                </a:lnTo>
                <a:lnTo>
                  <a:pt x="1697810" y="2639794"/>
                </a:lnTo>
                <a:lnTo>
                  <a:pt x="1715497" y="2571867"/>
                </a:lnTo>
                <a:lnTo>
                  <a:pt x="1737833" y="2505850"/>
                </a:lnTo>
                <a:lnTo>
                  <a:pt x="1764640" y="2441919"/>
                </a:lnTo>
                <a:lnTo>
                  <a:pt x="1795737" y="2380246"/>
                </a:lnTo>
                <a:lnTo>
                  <a:pt x="1830944" y="2321006"/>
                </a:lnTo>
                <a:lnTo>
                  <a:pt x="1870081" y="2264374"/>
                </a:lnTo>
                <a:lnTo>
                  <a:pt x="1912967" y="2210523"/>
                </a:lnTo>
                <a:lnTo>
                  <a:pt x="1959423" y="2159629"/>
                </a:lnTo>
                <a:lnTo>
                  <a:pt x="2009269" y="2111864"/>
                </a:lnTo>
                <a:lnTo>
                  <a:pt x="2062324" y="2067403"/>
                </a:lnTo>
                <a:lnTo>
                  <a:pt x="2118409" y="2026421"/>
                </a:lnTo>
                <a:lnTo>
                  <a:pt x="2177343" y="1989091"/>
                </a:lnTo>
                <a:lnTo>
                  <a:pt x="2238946" y="1955589"/>
                </a:lnTo>
                <a:lnTo>
                  <a:pt x="2303038" y="1926087"/>
                </a:lnTo>
                <a:lnTo>
                  <a:pt x="2369440" y="1900761"/>
                </a:lnTo>
                <a:lnTo>
                  <a:pt x="2437970" y="1879784"/>
                </a:lnTo>
                <a:lnTo>
                  <a:pt x="2508449" y="1863331"/>
                </a:lnTo>
                <a:lnTo>
                  <a:pt x="2718952" y="1842795"/>
                </a:lnTo>
                <a:lnTo>
                  <a:pt x="2718952" y="0"/>
                </a:lnTo>
                <a:lnTo>
                  <a:pt x="0" y="0"/>
                </a:lnTo>
              </a:path>
            </a:pathLst>
          </a:custGeom>
          <a:solidFill>
            <a:srgbClr val="313846"/>
          </a:solidFill>
        </p:spPr>
        <p:txBody>
          <a:bodyPr wrap="square" lIns="0" tIns="0" rIns="0" bIns="0" rtlCol="0"/>
          <a:lstStyle/>
          <a:p>
            <a:endParaRPr/>
          </a:p>
        </p:txBody>
      </p:sp>
      <p:sp>
        <p:nvSpPr>
          <p:cNvPr id="4" name="object 4"/>
          <p:cNvSpPr/>
          <p:nvPr/>
        </p:nvSpPr>
        <p:spPr>
          <a:xfrm>
            <a:off x="4002062" y="4379074"/>
            <a:ext cx="6838315" cy="43180"/>
          </a:xfrm>
          <a:custGeom>
            <a:avLst/>
            <a:gdLst/>
            <a:ahLst/>
            <a:cxnLst/>
            <a:rect l="l" t="t" r="r" b="b"/>
            <a:pathLst>
              <a:path w="6838315" h="43179">
                <a:moveTo>
                  <a:pt x="6816788" y="0"/>
                </a:moveTo>
                <a:lnTo>
                  <a:pt x="15877" y="728"/>
                </a:lnTo>
                <a:lnTo>
                  <a:pt x="4510" y="8286"/>
                </a:lnTo>
                <a:lnTo>
                  <a:pt x="0" y="21450"/>
                </a:lnTo>
                <a:lnTo>
                  <a:pt x="726" y="27001"/>
                </a:lnTo>
                <a:lnTo>
                  <a:pt x="8280" y="38374"/>
                </a:lnTo>
                <a:lnTo>
                  <a:pt x="21437" y="42887"/>
                </a:lnTo>
                <a:lnTo>
                  <a:pt x="6822340" y="42161"/>
                </a:lnTo>
                <a:lnTo>
                  <a:pt x="6833713" y="34607"/>
                </a:lnTo>
                <a:lnTo>
                  <a:pt x="6838226" y="21450"/>
                </a:lnTo>
                <a:lnTo>
                  <a:pt x="6837498" y="15885"/>
                </a:lnTo>
                <a:lnTo>
                  <a:pt x="6829947" y="4511"/>
                </a:lnTo>
                <a:lnTo>
                  <a:pt x="6816788" y="0"/>
                </a:lnTo>
                <a:close/>
              </a:path>
            </a:pathLst>
          </a:custGeom>
        </p:spPr>
        <p:txBody>
          <a:bodyPr wrap="square" lIns="0" tIns="0" rIns="0" bIns="0" rtlCol="0"/>
          <a:lstStyle/>
          <a:p>
            <a:endParaRPr/>
          </a:p>
        </p:txBody>
      </p:sp>
      <p:sp>
        <p:nvSpPr>
          <p:cNvPr id="5" name="object 5"/>
          <p:cNvSpPr txBox="1"/>
          <p:nvPr/>
        </p:nvSpPr>
        <p:spPr>
          <a:xfrm>
            <a:off x="3697109" y="2311930"/>
            <a:ext cx="7961491" cy="2559675"/>
          </a:xfrm>
          <a:prstGeom prst="rect">
            <a:avLst/>
          </a:prstGeom>
        </p:spPr>
        <p:txBody>
          <a:bodyPr vert="horz" wrap="square" lIns="0" tIns="0" rIns="0" bIns="0" rtlCol="0">
            <a:spAutoFit/>
          </a:bodyPr>
          <a:lstStyle/>
          <a:p>
            <a:pPr marL="12700">
              <a:lnSpc>
                <a:spcPct val="100000"/>
              </a:lnSpc>
            </a:pPr>
            <a:r>
              <a:rPr lang="en-US" sz="9400" b="1" spc="65" dirty="0">
                <a:solidFill>
                  <a:srgbClr val="313846"/>
                </a:solidFill>
                <a:latin typeface="Microsoft YaHei Light"/>
                <a:cs typeface="Microsoft YaHei Light"/>
              </a:rPr>
              <a:t>Objective</a:t>
            </a:r>
            <a:endParaRPr sz="9400" dirty="0">
              <a:latin typeface="Microsoft YaHei Light"/>
              <a:cs typeface="Microsoft YaHei Light"/>
            </a:endParaRPr>
          </a:p>
          <a:p>
            <a:pPr marL="22225" algn="just">
              <a:lnSpc>
                <a:spcPct val="100000"/>
              </a:lnSpc>
              <a:spcBef>
                <a:spcPts val="2180"/>
              </a:spcBef>
            </a:pPr>
            <a:r>
              <a:rPr lang="en-US" sz="1800" b="0" dirty="0">
                <a:latin typeface="Leelawadee UI Semilight"/>
                <a:cs typeface="Leelawadee UI Semilight"/>
              </a:rPr>
              <a:t>The objective would be to understand the factors that influence claim frequency and severity in the period of six months and enable insurance companies to better assess risk and determine appropriate premiums for policyholders.</a:t>
            </a:r>
            <a:endParaRPr sz="1800" dirty="0">
              <a:latin typeface="Leelawadee UI Semilight"/>
              <a:cs typeface="Leelawadee UI Semilight"/>
            </a:endParaRPr>
          </a:p>
        </p:txBody>
      </p:sp>
      <p:pic>
        <p:nvPicPr>
          <p:cNvPr id="7" name="Picture 6">
            <a:extLst>
              <a:ext uri="{FF2B5EF4-FFF2-40B4-BE49-F238E27FC236}">
                <a16:creationId xmlns:a16="http://schemas.microsoft.com/office/drawing/2014/main" id="{C1D70B6D-0AFD-479D-9C5B-C44E8D21905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7143" b="93651" l="10000" r="90000">
                        <a14:foregroundMark x1="37778" y1="31746" x2="34778" y2="45238"/>
                        <a14:foregroundMark x1="34778" y1="45238" x2="34222" y2="56151"/>
                        <a14:foregroundMark x1="34222" y1="56151" x2="35889" y2="63095"/>
                        <a14:foregroundMark x1="48778" y1="45040" x2="49667" y2="55754"/>
                        <a14:foregroundMark x1="49667" y1="55754" x2="50556" y2="55952"/>
                        <a14:foregroundMark x1="66222" y1="53571" x2="63778" y2="63690"/>
                        <a14:foregroundMark x1="63778" y1="63690" x2="61667" y2="67460"/>
                        <a14:foregroundMark x1="40444" y1="8333" x2="47667" y2="7143"/>
                        <a14:foregroundMark x1="47667" y1="7143" x2="58444" y2="9325"/>
                        <a14:foregroundMark x1="41111" y1="91865" x2="54000" y2="93651"/>
                        <a14:foregroundMark x1="54000" y1="93651" x2="58000" y2="92262"/>
                        <a14:foregroundMark x1="41000" y1="26984" x2="46778" y2="24206"/>
                        <a14:foregroundMark x1="46778" y1="24206" x2="51333" y2="24008"/>
                      </a14:backgroundRemoval>
                    </a14:imgEffect>
                  </a14:imgLayer>
                </a14:imgProps>
              </a:ext>
              <a:ext uri="{28A0092B-C50C-407E-A947-70E740481C1C}">
                <a14:useLocalDpi xmlns:a14="http://schemas.microsoft.com/office/drawing/2010/main" val="0"/>
              </a:ext>
            </a:extLst>
          </a:blip>
          <a:stretch>
            <a:fillRect/>
          </a:stretch>
        </p:blipFill>
        <p:spPr>
          <a:xfrm>
            <a:off x="1447799" y="2133600"/>
            <a:ext cx="2513393" cy="14596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21703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DATASET</a:t>
            </a:r>
          </a:p>
        </p:txBody>
      </p:sp>
      <p:sp>
        <p:nvSpPr>
          <p:cNvPr id="28" name="TextBox 27">
            <a:extLst>
              <a:ext uri="{FF2B5EF4-FFF2-40B4-BE49-F238E27FC236}">
                <a16:creationId xmlns:a16="http://schemas.microsoft.com/office/drawing/2014/main" id="{0F30094E-1DC7-4F4F-91D5-0D269BCF1CBB}"/>
              </a:ext>
            </a:extLst>
          </p:cNvPr>
          <p:cNvSpPr txBox="1"/>
          <p:nvPr/>
        </p:nvSpPr>
        <p:spPr>
          <a:xfrm>
            <a:off x="3239390"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1</a:t>
            </a:r>
            <a:endParaRPr lang="en-IN" sz="4800" dirty="0">
              <a:solidFill>
                <a:schemeClr val="bg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56A56482-7167-4536-9DED-0AA8CC9496F5}"/>
              </a:ext>
            </a:extLst>
          </p:cNvPr>
          <p:cNvSpPr txBox="1"/>
          <p:nvPr/>
        </p:nvSpPr>
        <p:spPr>
          <a:xfrm>
            <a:off x="7737628" y="2667000"/>
            <a:ext cx="540308" cy="830997"/>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6</a:t>
            </a:r>
            <a:endParaRPr lang="en-IN" sz="4800" dirty="0">
              <a:solidFill>
                <a:schemeClr val="bg1"/>
              </a:solidFill>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7B68DF52-18BA-4684-9B0A-F3214B91970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8444" b="90000" l="10000" r="90000">
                        <a14:foregroundMark x1="20222" y1="45444" x2="29111" y2="49667"/>
                        <a14:foregroundMark x1="29111" y1="49667" x2="61444" y2="52667"/>
                        <a14:foregroundMark x1="61444" y1="52667" x2="73778" y2="50111"/>
                        <a14:foregroundMark x1="73778" y1="50111" x2="81556" y2="46111"/>
                        <a14:foregroundMark x1="20333" y1="73111" x2="29111" y2="77667"/>
                        <a14:foregroundMark x1="29111" y1="77667" x2="48778" y2="82111"/>
                        <a14:foregroundMark x1="48778" y1="82111" x2="67111" y2="81111"/>
                        <a14:foregroundMark x1="67111" y1="81111" x2="79000" y2="72778"/>
                        <a14:foregroundMark x1="33111" y1="9333" x2="49444" y2="8444"/>
                        <a14:foregroundMark x1="49444" y1="8444" x2="66222" y2="9667"/>
                      </a14:backgroundRemoval>
                    </a14:imgEffect>
                  </a14:imgLayer>
                </a14:imgProps>
              </a:ext>
              <a:ext uri="{28A0092B-C50C-407E-A947-70E740481C1C}">
                <a14:useLocalDpi xmlns:a14="http://schemas.microsoft.com/office/drawing/2010/main" val="0"/>
              </a:ext>
            </a:extLst>
          </a:blip>
          <a:stretch>
            <a:fillRect/>
          </a:stretch>
        </p:blipFill>
        <p:spPr>
          <a:xfrm>
            <a:off x="2050303" y="838200"/>
            <a:ext cx="1338803" cy="1338803"/>
          </a:xfrm>
          <a:prstGeom prst="rect">
            <a:avLst/>
          </a:prstGeom>
        </p:spPr>
      </p:pic>
      <p:graphicFrame>
        <p:nvGraphicFramePr>
          <p:cNvPr id="32" name="Table 40">
            <a:extLst>
              <a:ext uri="{FF2B5EF4-FFF2-40B4-BE49-F238E27FC236}">
                <a16:creationId xmlns:a16="http://schemas.microsoft.com/office/drawing/2014/main" id="{B1AE1565-553E-4A05-8627-2E736D40807C}"/>
              </a:ext>
            </a:extLst>
          </p:cNvPr>
          <p:cNvGraphicFramePr>
            <a:graphicFrameLocks noGrp="1"/>
          </p:cNvGraphicFramePr>
          <p:nvPr>
            <p:extLst>
              <p:ext uri="{D42A27DB-BD31-4B8C-83A1-F6EECF244321}">
                <p14:modId xmlns:p14="http://schemas.microsoft.com/office/powerpoint/2010/main" val="1109129026"/>
              </p:ext>
            </p:extLst>
          </p:nvPr>
        </p:nvGraphicFramePr>
        <p:xfrm>
          <a:off x="3352800" y="4511040"/>
          <a:ext cx="8345694" cy="2194560"/>
        </p:xfrm>
        <a:graphic>
          <a:graphicData uri="http://schemas.openxmlformats.org/drawingml/2006/table">
            <a:tbl>
              <a:tblPr firstRow="1" bandRow="1">
                <a:tableStyleId>{00A15C55-8517-42AA-B614-E9B94910E393}</a:tableStyleId>
              </a:tblPr>
              <a:tblGrid>
                <a:gridCol w="503763">
                  <a:extLst>
                    <a:ext uri="{9D8B030D-6E8A-4147-A177-3AD203B41FA5}">
                      <a16:colId xmlns:a16="http://schemas.microsoft.com/office/drawing/2014/main" val="659832675"/>
                    </a:ext>
                  </a:extLst>
                </a:gridCol>
                <a:gridCol w="2239441">
                  <a:extLst>
                    <a:ext uri="{9D8B030D-6E8A-4147-A177-3AD203B41FA5}">
                      <a16:colId xmlns:a16="http://schemas.microsoft.com/office/drawing/2014/main" val="1381613618"/>
                    </a:ext>
                  </a:extLst>
                </a:gridCol>
                <a:gridCol w="5602490">
                  <a:extLst>
                    <a:ext uri="{9D8B030D-6E8A-4147-A177-3AD203B41FA5}">
                      <a16:colId xmlns:a16="http://schemas.microsoft.com/office/drawing/2014/main" val="190681075"/>
                    </a:ext>
                  </a:extLst>
                </a:gridCol>
              </a:tblGrid>
              <a:tr h="240666">
                <a:tc>
                  <a:txBody>
                    <a:bodyPr/>
                    <a:lstStyle/>
                    <a:p>
                      <a:pPr algn="ctr"/>
                      <a:r>
                        <a:rPr lang="en-US" dirty="0"/>
                        <a:t>1.</a:t>
                      </a:r>
                    </a:p>
                  </a:txBody>
                  <a:tcPr anchor="ctr"/>
                </a:tc>
                <a:tc>
                  <a:txBody>
                    <a:bodyPr/>
                    <a:lstStyle/>
                    <a:p>
                      <a:pPr algn="ctr"/>
                      <a:r>
                        <a:rPr lang="en-US" dirty="0"/>
                        <a:t>Dataset Name</a:t>
                      </a:r>
                      <a:endParaRPr lang="en-IN" dirty="0"/>
                    </a:p>
                  </a:txBody>
                  <a:tcPr anchor="ctr"/>
                </a:tc>
                <a:tc>
                  <a:txBody>
                    <a:bodyPr/>
                    <a:lstStyle/>
                    <a:p>
                      <a:pPr algn="ctr"/>
                      <a:r>
                        <a:rPr lang="en-IN" dirty="0"/>
                        <a:t>Insurance_data (CSV format)</a:t>
                      </a:r>
                    </a:p>
                  </a:txBody>
                  <a:tcPr anchor="ctr"/>
                </a:tc>
                <a:extLst>
                  <a:ext uri="{0D108BD9-81ED-4DB2-BD59-A6C34878D82A}">
                    <a16:rowId xmlns:a16="http://schemas.microsoft.com/office/drawing/2014/main" val="3908857557"/>
                  </a:ext>
                </a:extLst>
              </a:tr>
              <a:tr h="240666">
                <a:tc rowSpan="2">
                  <a:txBody>
                    <a:bodyPr/>
                    <a:lstStyle/>
                    <a:p>
                      <a:pPr algn="ctr"/>
                      <a:r>
                        <a:rPr lang="en-US" dirty="0"/>
                        <a:t>2.</a:t>
                      </a:r>
                      <a:endParaRPr lang="en-IN" dirty="0"/>
                    </a:p>
                  </a:txBody>
                  <a:tcPr anchor="ctr"/>
                </a:tc>
                <a:tc rowSpan="2">
                  <a:txBody>
                    <a:bodyPr/>
                    <a:lstStyle/>
                    <a:p>
                      <a:pPr algn="ctr"/>
                      <a:r>
                        <a:rPr lang="en-US" dirty="0"/>
                        <a:t>Data Structure</a:t>
                      </a:r>
                      <a:endParaRPr lang="en-IN" dirty="0"/>
                    </a:p>
                  </a:txBody>
                  <a:tcPr anchor="ctr"/>
                </a:tc>
                <a:tc>
                  <a:txBody>
                    <a:bodyPr/>
                    <a:lstStyle/>
                    <a:p>
                      <a:pPr algn="ctr"/>
                      <a:r>
                        <a:rPr lang="en-US" dirty="0"/>
                        <a:t>Observations – 58592</a:t>
                      </a:r>
                      <a:endParaRPr lang="en-IN" dirty="0"/>
                    </a:p>
                  </a:txBody>
                  <a:tcPr anchor="ctr"/>
                </a:tc>
                <a:extLst>
                  <a:ext uri="{0D108BD9-81ED-4DB2-BD59-A6C34878D82A}">
                    <a16:rowId xmlns:a16="http://schemas.microsoft.com/office/drawing/2014/main" val="1135654407"/>
                  </a:ext>
                </a:extLst>
              </a:tr>
              <a:tr h="240666">
                <a:tc vMerge="1">
                  <a:txBody>
                    <a:bodyPr/>
                    <a:lstStyle/>
                    <a:p>
                      <a:endParaRPr lang="en-IN"/>
                    </a:p>
                  </a:txBody>
                  <a:tcPr/>
                </a:tc>
                <a:tc vMerge="1">
                  <a:txBody>
                    <a:bodyPr/>
                    <a:lstStyle/>
                    <a:p>
                      <a:endParaRPr lang="en-IN"/>
                    </a:p>
                  </a:txBody>
                  <a:tcPr/>
                </a:tc>
                <a:tc>
                  <a:txBody>
                    <a:bodyPr/>
                    <a:lstStyle/>
                    <a:p>
                      <a:pPr algn="ctr"/>
                      <a:r>
                        <a:rPr lang="en-US" dirty="0"/>
                        <a:t>Features – 43</a:t>
                      </a:r>
                      <a:endParaRPr lang="en-IN" dirty="0"/>
                    </a:p>
                  </a:txBody>
                  <a:tcPr anchor="ctr"/>
                </a:tc>
                <a:extLst>
                  <a:ext uri="{0D108BD9-81ED-4DB2-BD59-A6C34878D82A}">
                    <a16:rowId xmlns:a16="http://schemas.microsoft.com/office/drawing/2014/main" val="1400830897"/>
                  </a:ext>
                </a:extLst>
              </a:tr>
              <a:tr h="240666">
                <a:tc>
                  <a:txBody>
                    <a:bodyPr/>
                    <a:lstStyle/>
                    <a:p>
                      <a:pPr algn="ctr"/>
                      <a:r>
                        <a:rPr lang="en-US" dirty="0"/>
                        <a:t>3.</a:t>
                      </a:r>
                      <a:endParaRPr lang="en-IN" dirty="0"/>
                    </a:p>
                  </a:txBody>
                  <a:tcPr anchor="ctr"/>
                </a:tc>
                <a:tc>
                  <a:txBody>
                    <a:bodyPr/>
                    <a:lstStyle/>
                    <a:p>
                      <a:pPr algn="ctr"/>
                      <a:r>
                        <a:rPr lang="en-US" dirty="0"/>
                        <a:t>Target Variable</a:t>
                      </a:r>
                      <a:endParaRPr lang="en-IN" dirty="0"/>
                    </a:p>
                  </a:txBody>
                  <a:tcPr anchor="ctr"/>
                </a:tc>
                <a:tc>
                  <a:txBody>
                    <a:bodyPr/>
                    <a:lstStyle/>
                    <a:p>
                      <a:pPr algn="ctr"/>
                      <a:r>
                        <a:rPr lang="en-US" dirty="0"/>
                        <a:t>“is_claim”</a:t>
                      </a:r>
                      <a:endParaRPr lang="en-IN" dirty="0"/>
                    </a:p>
                  </a:txBody>
                  <a:tcPr anchor="ctr"/>
                </a:tc>
                <a:extLst>
                  <a:ext uri="{0D108BD9-81ED-4DB2-BD59-A6C34878D82A}">
                    <a16:rowId xmlns:a16="http://schemas.microsoft.com/office/drawing/2014/main" val="2978105291"/>
                  </a:ext>
                </a:extLst>
              </a:tr>
              <a:tr h="240666">
                <a:tc>
                  <a:txBody>
                    <a:bodyPr/>
                    <a:lstStyle/>
                    <a:p>
                      <a:pPr algn="ctr"/>
                      <a:r>
                        <a:rPr lang="en-US" dirty="0"/>
                        <a:t>4.</a:t>
                      </a:r>
                      <a:endParaRPr lang="en-IN" dirty="0"/>
                    </a:p>
                  </a:txBody>
                  <a:tcPr anchor="ctr"/>
                </a:tc>
                <a:tc>
                  <a:txBody>
                    <a:bodyPr/>
                    <a:lstStyle/>
                    <a:p>
                      <a:pPr algn="ctr"/>
                      <a:r>
                        <a:rPr lang="en-US" dirty="0"/>
                        <a:t>Categorical columns</a:t>
                      </a:r>
                      <a:endParaRPr lang="en-IN" dirty="0"/>
                    </a:p>
                  </a:txBody>
                  <a:tcPr anchor="ctr"/>
                </a:tc>
                <a:tc>
                  <a:txBody>
                    <a:bodyPr/>
                    <a:lstStyle/>
                    <a:p>
                      <a:pPr algn="ctr"/>
                      <a:r>
                        <a:rPr lang="en-US" dirty="0"/>
                        <a:t>31</a:t>
                      </a:r>
                      <a:endParaRPr lang="en-IN" dirty="0"/>
                    </a:p>
                  </a:txBody>
                  <a:tcPr anchor="ctr"/>
                </a:tc>
                <a:extLst>
                  <a:ext uri="{0D108BD9-81ED-4DB2-BD59-A6C34878D82A}">
                    <a16:rowId xmlns:a16="http://schemas.microsoft.com/office/drawing/2014/main" val="927345763"/>
                  </a:ext>
                </a:extLst>
              </a:tr>
              <a:tr h="240666">
                <a:tc>
                  <a:txBody>
                    <a:bodyPr/>
                    <a:lstStyle/>
                    <a:p>
                      <a:pPr algn="ctr"/>
                      <a:r>
                        <a:rPr lang="en-US" dirty="0"/>
                        <a:t>5.</a:t>
                      </a:r>
                      <a:endParaRPr lang="en-IN" dirty="0"/>
                    </a:p>
                  </a:txBody>
                  <a:tcPr anchor="ctr"/>
                </a:tc>
                <a:tc>
                  <a:txBody>
                    <a:bodyPr/>
                    <a:lstStyle/>
                    <a:p>
                      <a:pPr algn="ctr"/>
                      <a:r>
                        <a:rPr lang="en-US" dirty="0"/>
                        <a:t>Numerical columns</a:t>
                      </a:r>
                      <a:endParaRPr lang="en-IN" dirty="0"/>
                    </a:p>
                  </a:txBody>
                  <a:tcPr anchor="ctr"/>
                </a:tc>
                <a:tc>
                  <a:txBody>
                    <a:bodyPr/>
                    <a:lstStyle/>
                    <a:p>
                      <a:pPr algn="ctr"/>
                      <a:r>
                        <a:rPr lang="en-US" dirty="0"/>
                        <a:t>11</a:t>
                      </a:r>
                      <a:endParaRPr lang="en-IN" dirty="0"/>
                    </a:p>
                  </a:txBody>
                  <a:tcPr anchor="ctr"/>
                </a:tc>
                <a:extLst>
                  <a:ext uri="{0D108BD9-81ED-4DB2-BD59-A6C34878D82A}">
                    <a16:rowId xmlns:a16="http://schemas.microsoft.com/office/drawing/2014/main" val="3537764345"/>
                  </a:ext>
                </a:extLst>
              </a:tr>
            </a:tbl>
          </a:graphicData>
        </a:graphic>
      </p:graphicFrame>
      <p:pic>
        <p:nvPicPr>
          <p:cNvPr id="11" name="Picture 10">
            <a:extLst>
              <a:ext uri="{FF2B5EF4-FFF2-40B4-BE49-F238E27FC236}">
                <a16:creationId xmlns:a16="http://schemas.microsoft.com/office/drawing/2014/main" id="{5E618F77-ACC7-46E4-84F2-0EAFB7F91226}"/>
              </a:ext>
            </a:extLst>
          </p:cNvPr>
          <p:cNvPicPr>
            <a:picLocks noChangeAspect="1"/>
          </p:cNvPicPr>
          <p:nvPr/>
        </p:nvPicPr>
        <p:blipFill>
          <a:blip r:embed="rId8"/>
          <a:stretch>
            <a:fillRect/>
          </a:stretch>
        </p:blipFill>
        <p:spPr>
          <a:xfrm>
            <a:off x="3380220" y="2362200"/>
            <a:ext cx="8278380" cy="1981200"/>
          </a:xfrm>
          <a:prstGeom prst="rect">
            <a:avLst/>
          </a:prstGeom>
          <a:ln>
            <a:solidFill>
              <a:schemeClr val="tx1"/>
            </a:solidFill>
          </a:ln>
        </p:spPr>
      </p:pic>
    </p:spTree>
    <p:extLst>
      <p:ext uri="{BB962C8B-B14F-4D97-AF65-F5344CB8AC3E}">
        <p14:creationId xmlns:p14="http://schemas.microsoft.com/office/powerpoint/2010/main" val="63006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734090" y="752443"/>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TOOLS</a:t>
            </a:r>
            <a:endParaRPr sz="4000" dirty="0">
              <a:latin typeface="Microsoft YaHei Light"/>
              <a:cs typeface="Microsoft YaHei Light"/>
            </a:endParaRPr>
          </a:p>
        </p:txBody>
      </p:sp>
      <p:pic>
        <p:nvPicPr>
          <p:cNvPr id="25" name="Picture 24">
            <a:extLst>
              <a:ext uri="{FF2B5EF4-FFF2-40B4-BE49-F238E27FC236}">
                <a16:creationId xmlns:a16="http://schemas.microsoft.com/office/drawing/2014/main" id="{9CFEBE5D-6E68-467D-A84E-FE8BBD68A8B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24063" y1="22708" x2="22240" y2="24688"/>
                        <a14:foregroundMark x1="24063" y1="31823" x2="28698" y2="36823"/>
                        <a14:foregroundMark x1="30833" y1="23385" x2="34531" y2="26250"/>
                        <a14:foregroundMark x1="42292" y1="35104" x2="43906" y2="36979"/>
                        <a14:foregroundMark x1="44688" y1="40677" x2="42552" y2="45521"/>
                        <a14:foregroundMark x1="57604" y1="44479" x2="59844" y2="40938"/>
                        <a14:foregroundMark x1="71094" y1="34740" x2="76771" y2="31667"/>
                        <a14:foregroundMark x1="44531" y1="56771" x2="40208" y2="60990"/>
                        <a14:foregroundMark x1="21719" y1="67865" x2="29688" y2="69323"/>
                        <a14:foregroundMark x1="29688" y1="69323" x2="30260" y2="76927"/>
                        <a14:foregroundMark x1="30260" y1="76927" x2="28698" y2="78177"/>
                        <a14:foregroundMark x1="69740" y1="69688" x2="71979" y2="71302"/>
                        <a14:foregroundMark x1="35833" y1="42656" x2="37656" y2="43698"/>
                        <a14:foregroundMark x1="60104" y1="36146" x2="58802" y2="37760"/>
                      </a14:backgroundRemoval>
                    </a14:imgEffect>
                  </a14:imgLayer>
                </a14:imgProps>
              </a:ext>
              <a:ext uri="{28A0092B-C50C-407E-A947-70E740481C1C}">
                <a14:useLocalDpi xmlns:a14="http://schemas.microsoft.com/office/drawing/2010/main" val="0"/>
              </a:ext>
            </a:extLst>
          </a:blip>
          <a:stretch>
            <a:fillRect/>
          </a:stretch>
        </p:blipFill>
        <p:spPr>
          <a:xfrm>
            <a:off x="1905000" y="685800"/>
            <a:ext cx="1622849" cy="1622849"/>
          </a:xfrm>
          <a:prstGeom prst="rect">
            <a:avLst/>
          </a:prstGeom>
        </p:spPr>
      </p:pic>
      <p:graphicFrame>
        <p:nvGraphicFramePr>
          <p:cNvPr id="32" name="Diagram 31">
            <a:extLst>
              <a:ext uri="{FF2B5EF4-FFF2-40B4-BE49-F238E27FC236}">
                <a16:creationId xmlns:a16="http://schemas.microsoft.com/office/drawing/2014/main" id="{216B3C43-CC79-4251-BF21-8306F8564832}"/>
              </a:ext>
            </a:extLst>
          </p:cNvPr>
          <p:cNvGraphicFramePr/>
          <p:nvPr>
            <p:extLst>
              <p:ext uri="{D42A27DB-BD31-4B8C-83A1-F6EECF244321}">
                <p14:modId xmlns:p14="http://schemas.microsoft.com/office/powerpoint/2010/main" val="1369194107"/>
              </p:ext>
            </p:extLst>
          </p:nvPr>
        </p:nvGraphicFramePr>
        <p:xfrm>
          <a:off x="2895600" y="1295399"/>
          <a:ext cx="9220200" cy="55626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613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849433" y="1306420"/>
            <a:ext cx="6285167"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Data Manipulation Process</a:t>
            </a:r>
            <a:endParaRPr sz="4000" dirty="0">
              <a:latin typeface="Microsoft YaHei Light"/>
              <a:cs typeface="Microsoft YaHei Light"/>
            </a:endParaRPr>
          </a:p>
        </p:txBody>
      </p:sp>
      <p:pic>
        <p:nvPicPr>
          <p:cNvPr id="14" name="Picture 13">
            <a:extLst>
              <a:ext uri="{FF2B5EF4-FFF2-40B4-BE49-F238E27FC236}">
                <a16:creationId xmlns:a16="http://schemas.microsoft.com/office/drawing/2014/main" id="{50839009-4C8E-4CFF-8AD9-A3D8487EF4A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7500" b="92500" l="6750" r="92375">
                        <a14:foregroundMark x1="6750" y1="84625" x2="9125" y2="83750"/>
                        <a14:foregroundMark x1="15875" y1="92500" x2="15625" y2="89500"/>
                        <a14:foregroundMark x1="49125" y1="32625" x2="50875" y2="32625"/>
                        <a14:foregroundMark x1="56125" y1="7875" x2="65875" y2="7500"/>
                        <a14:foregroundMark x1="65875" y1="7500" x2="71250" y2="7625"/>
                        <a14:foregroundMark x1="92375" y1="26500" x2="92250" y2="41625"/>
                      </a14:backgroundRemoval>
                    </a14:imgEffect>
                  </a14:imgLayer>
                </a14:imgProps>
              </a:ext>
              <a:ext uri="{28A0092B-C50C-407E-A947-70E740481C1C}">
                <a14:useLocalDpi xmlns:a14="http://schemas.microsoft.com/office/drawing/2010/main" val="0"/>
              </a:ext>
            </a:extLst>
          </a:blip>
          <a:stretch>
            <a:fillRect/>
          </a:stretch>
        </p:blipFill>
        <p:spPr>
          <a:xfrm>
            <a:off x="2113152" y="849219"/>
            <a:ext cx="1184253" cy="1184253"/>
          </a:xfrm>
          <a:prstGeom prst="rect">
            <a:avLst/>
          </a:prstGeom>
        </p:spPr>
      </p:pic>
      <p:graphicFrame>
        <p:nvGraphicFramePr>
          <p:cNvPr id="15" name="Diagram 14">
            <a:extLst>
              <a:ext uri="{FF2B5EF4-FFF2-40B4-BE49-F238E27FC236}">
                <a16:creationId xmlns:a16="http://schemas.microsoft.com/office/drawing/2014/main" id="{A87CC1AF-EAAE-4015-BB0A-BB89559CCC5D}"/>
              </a:ext>
            </a:extLst>
          </p:cNvPr>
          <p:cNvGraphicFramePr/>
          <p:nvPr>
            <p:extLst>
              <p:ext uri="{D42A27DB-BD31-4B8C-83A1-F6EECF244321}">
                <p14:modId xmlns:p14="http://schemas.microsoft.com/office/powerpoint/2010/main" val="432579727"/>
              </p:ext>
            </p:extLst>
          </p:nvPr>
        </p:nvGraphicFramePr>
        <p:xfrm>
          <a:off x="2336800" y="2033472"/>
          <a:ext cx="10160000" cy="48365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49861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719705" cy="6858000"/>
          </a:xfrm>
          <a:custGeom>
            <a:avLst/>
            <a:gdLst/>
            <a:ahLst/>
            <a:cxnLst/>
            <a:rect l="l" t="t" r="r" b="b"/>
            <a:pathLst>
              <a:path w="2719705" h="6858000">
                <a:moveTo>
                  <a:pt x="0" y="0"/>
                </a:moveTo>
                <a:lnTo>
                  <a:pt x="0" y="6858000"/>
                </a:lnTo>
                <a:lnTo>
                  <a:pt x="2719552" y="6858000"/>
                </a:lnTo>
                <a:lnTo>
                  <a:pt x="2719552" y="2575687"/>
                </a:lnTo>
                <a:lnTo>
                  <a:pt x="2499855" y="2553538"/>
                </a:lnTo>
                <a:lnTo>
                  <a:pt x="2426293" y="2535787"/>
                </a:lnTo>
                <a:lnTo>
                  <a:pt x="2354766" y="2513157"/>
                </a:lnTo>
                <a:lnTo>
                  <a:pt x="2285461" y="2485834"/>
                </a:lnTo>
                <a:lnTo>
                  <a:pt x="2218566" y="2454006"/>
                </a:lnTo>
                <a:lnTo>
                  <a:pt x="2154270" y="2417862"/>
                </a:lnTo>
                <a:lnTo>
                  <a:pt x="2092759" y="2377590"/>
                </a:lnTo>
                <a:lnTo>
                  <a:pt x="2034222" y="2333377"/>
                </a:lnTo>
                <a:lnTo>
                  <a:pt x="1978848" y="2285411"/>
                </a:lnTo>
                <a:lnTo>
                  <a:pt x="1926823" y="2233881"/>
                </a:lnTo>
                <a:lnTo>
                  <a:pt x="1878336" y="2178973"/>
                </a:lnTo>
                <a:lnTo>
                  <a:pt x="1833575" y="2120878"/>
                </a:lnTo>
                <a:lnTo>
                  <a:pt x="1792727" y="2059781"/>
                </a:lnTo>
                <a:lnTo>
                  <a:pt x="1755982" y="1995871"/>
                </a:lnTo>
                <a:lnTo>
                  <a:pt x="1723526" y="1929337"/>
                </a:lnTo>
                <a:lnTo>
                  <a:pt x="1695547" y="1860365"/>
                </a:lnTo>
                <a:lnTo>
                  <a:pt x="1672234" y="1789145"/>
                </a:lnTo>
                <a:lnTo>
                  <a:pt x="1653775" y="1715863"/>
                </a:lnTo>
                <a:lnTo>
                  <a:pt x="1640357" y="1640708"/>
                </a:lnTo>
                <a:lnTo>
                  <a:pt x="1632168" y="1563868"/>
                </a:lnTo>
                <a:lnTo>
                  <a:pt x="1629397" y="1485531"/>
                </a:lnTo>
                <a:lnTo>
                  <a:pt x="1632168" y="1407194"/>
                </a:lnTo>
                <a:lnTo>
                  <a:pt x="1640357" y="1330354"/>
                </a:lnTo>
                <a:lnTo>
                  <a:pt x="1653775" y="1255199"/>
                </a:lnTo>
                <a:lnTo>
                  <a:pt x="1672234" y="1181918"/>
                </a:lnTo>
                <a:lnTo>
                  <a:pt x="1695547" y="1110697"/>
                </a:lnTo>
                <a:lnTo>
                  <a:pt x="1723526" y="1041726"/>
                </a:lnTo>
                <a:lnTo>
                  <a:pt x="1755982" y="975191"/>
                </a:lnTo>
                <a:lnTo>
                  <a:pt x="1792727" y="911282"/>
                </a:lnTo>
                <a:lnTo>
                  <a:pt x="1833575" y="850185"/>
                </a:lnTo>
                <a:lnTo>
                  <a:pt x="1878336" y="792089"/>
                </a:lnTo>
                <a:lnTo>
                  <a:pt x="1926823" y="737182"/>
                </a:lnTo>
                <a:lnTo>
                  <a:pt x="1978848" y="685652"/>
                </a:lnTo>
                <a:lnTo>
                  <a:pt x="2034222" y="637686"/>
                </a:lnTo>
                <a:lnTo>
                  <a:pt x="2092759" y="593473"/>
                </a:lnTo>
                <a:lnTo>
                  <a:pt x="2154270" y="553200"/>
                </a:lnTo>
                <a:lnTo>
                  <a:pt x="2218566" y="517056"/>
                </a:lnTo>
                <a:lnTo>
                  <a:pt x="2285461" y="485229"/>
                </a:lnTo>
                <a:lnTo>
                  <a:pt x="2354766" y="457906"/>
                </a:lnTo>
                <a:lnTo>
                  <a:pt x="2426293" y="435275"/>
                </a:lnTo>
                <a:lnTo>
                  <a:pt x="2499855" y="417525"/>
                </a:lnTo>
                <a:lnTo>
                  <a:pt x="2719552" y="395376"/>
                </a:lnTo>
                <a:lnTo>
                  <a:pt x="2719552" y="0"/>
                </a:lnTo>
                <a:lnTo>
                  <a:pt x="0" y="0"/>
                </a:lnTo>
              </a:path>
            </a:pathLst>
          </a:custGeom>
          <a:solidFill>
            <a:srgbClr val="313846"/>
          </a:solidFill>
        </p:spPr>
        <p:txBody>
          <a:bodyPr wrap="square" lIns="0" tIns="0" rIns="0" bIns="0" rtlCol="0"/>
          <a:lstStyle/>
          <a:p>
            <a:endParaRPr/>
          </a:p>
        </p:txBody>
      </p:sp>
      <p:sp>
        <p:nvSpPr>
          <p:cNvPr id="3" name="object 3"/>
          <p:cNvSpPr/>
          <p:nvPr/>
        </p:nvSpPr>
        <p:spPr>
          <a:xfrm>
            <a:off x="1527047" y="292608"/>
            <a:ext cx="2386584" cy="238658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829143" y="595121"/>
            <a:ext cx="1781175" cy="1781175"/>
          </a:xfrm>
          <a:custGeom>
            <a:avLst/>
            <a:gdLst/>
            <a:ahLst/>
            <a:cxnLst/>
            <a:rect l="l" t="t" r="r" b="b"/>
            <a:pathLst>
              <a:path w="1781175" h="1781175">
                <a:moveTo>
                  <a:pt x="1520034" y="1520028"/>
                </a:moveTo>
                <a:lnTo>
                  <a:pt x="260796" y="1520028"/>
                </a:lnTo>
                <a:lnTo>
                  <a:pt x="310941" y="1566485"/>
                </a:lnTo>
                <a:lnTo>
                  <a:pt x="364546" y="1609024"/>
                </a:lnTo>
                <a:lnTo>
                  <a:pt x="421381" y="1647417"/>
                </a:lnTo>
                <a:lnTo>
                  <a:pt x="481216" y="1681435"/>
                </a:lnTo>
                <a:lnTo>
                  <a:pt x="543823" y="1710847"/>
                </a:lnTo>
                <a:lnTo>
                  <a:pt x="608972" y="1735426"/>
                </a:lnTo>
                <a:lnTo>
                  <a:pt x="676434" y="1754942"/>
                </a:lnTo>
                <a:lnTo>
                  <a:pt x="745981" y="1769165"/>
                </a:lnTo>
                <a:lnTo>
                  <a:pt x="817382" y="1777867"/>
                </a:lnTo>
                <a:lnTo>
                  <a:pt x="890409" y="1780819"/>
                </a:lnTo>
                <a:lnTo>
                  <a:pt x="963438" y="1777867"/>
                </a:lnTo>
                <a:lnTo>
                  <a:pt x="1034841" y="1769165"/>
                </a:lnTo>
                <a:lnTo>
                  <a:pt x="1104389" y="1754942"/>
                </a:lnTo>
                <a:lnTo>
                  <a:pt x="1171853" y="1735426"/>
                </a:lnTo>
                <a:lnTo>
                  <a:pt x="1237003" y="1710847"/>
                </a:lnTo>
                <a:lnTo>
                  <a:pt x="1299611" y="1681435"/>
                </a:lnTo>
                <a:lnTo>
                  <a:pt x="1359447" y="1647417"/>
                </a:lnTo>
                <a:lnTo>
                  <a:pt x="1416282" y="1609024"/>
                </a:lnTo>
                <a:lnTo>
                  <a:pt x="1469888" y="1566485"/>
                </a:lnTo>
                <a:lnTo>
                  <a:pt x="1520034" y="1520028"/>
                </a:lnTo>
                <a:close/>
              </a:path>
              <a:path w="1781175" h="1781175">
                <a:moveTo>
                  <a:pt x="1754954" y="1104388"/>
                </a:moveTo>
                <a:lnTo>
                  <a:pt x="25877" y="1104388"/>
                </a:lnTo>
                <a:lnTo>
                  <a:pt x="45393" y="1171851"/>
                </a:lnTo>
                <a:lnTo>
                  <a:pt x="69973" y="1237001"/>
                </a:lnTo>
                <a:lnTo>
                  <a:pt x="99386" y="1299608"/>
                </a:lnTo>
                <a:lnTo>
                  <a:pt x="133404" y="1359443"/>
                </a:lnTo>
                <a:lnTo>
                  <a:pt x="171798" y="1416278"/>
                </a:lnTo>
                <a:lnTo>
                  <a:pt x="214338" y="1469882"/>
                </a:lnTo>
                <a:lnTo>
                  <a:pt x="1566492" y="1469882"/>
                </a:lnTo>
                <a:lnTo>
                  <a:pt x="1609033" y="1416278"/>
                </a:lnTo>
                <a:lnTo>
                  <a:pt x="1647427" y="1359443"/>
                </a:lnTo>
                <a:lnTo>
                  <a:pt x="1681445" y="1299608"/>
                </a:lnTo>
                <a:lnTo>
                  <a:pt x="1710858" y="1237001"/>
                </a:lnTo>
                <a:lnTo>
                  <a:pt x="1735438" y="1171851"/>
                </a:lnTo>
                <a:lnTo>
                  <a:pt x="1754954" y="1104388"/>
                </a:lnTo>
                <a:close/>
              </a:path>
              <a:path w="1781175" h="1781175">
                <a:moveTo>
                  <a:pt x="1780832" y="890409"/>
                </a:moveTo>
                <a:lnTo>
                  <a:pt x="0" y="890409"/>
                </a:lnTo>
                <a:lnTo>
                  <a:pt x="2951" y="963438"/>
                </a:lnTo>
                <a:lnTo>
                  <a:pt x="1777880" y="963438"/>
                </a:lnTo>
                <a:lnTo>
                  <a:pt x="1780832" y="890409"/>
                </a:lnTo>
                <a:close/>
              </a:path>
              <a:path w="1781175" h="1781175">
                <a:moveTo>
                  <a:pt x="1754954" y="676434"/>
                </a:moveTo>
                <a:lnTo>
                  <a:pt x="25877" y="676434"/>
                </a:lnTo>
                <a:lnTo>
                  <a:pt x="11654" y="745981"/>
                </a:lnTo>
                <a:lnTo>
                  <a:pt x="1769178" y="745981"/>
                </a:lnTo>
                <a:lnTo>
                  <a:pt x="1754954" y="676434"/>
                </a:lnTo>
                <a:close/>
              </a:path>
              <a:path w="1781175" h="1781175">
                <a:moveTo>
                  <a:pt x="1647427" y="421381"/>
                </a:moveTo>
                <a:lnTo>
                  <a:pt x="133404" y="421381"/>
                </a:lnTo>
                <a:lnTo>
                  <a:pt x="99386" y="481216"/>
                </a:lnTo>
                <a:lnTo>
                  <a:pt x="69973" y="543823"/>
                </a:lnTo>
                <a:lnTo>
                  <a:pt x="45393" y="608972"/>
                </a:lnTo>
                <a:lnTo>
                  <a:pt x="1735438" y="608972"/>
                </a:lnTo>
                <a:lnTo>
                  <a:pt x="1710858" y="543823"/>
                </a:lnTo>
                <a:lnTo>
                  <a:pt x="1681445" y="481216"/>
                </a:lnTo>
                <a:lnTo>
                  <a:pt x="1647427" y="421381"/>
                </a:lnTo>
                <a:close/>
              </a:path>
              <a:path w="1781175" h="1781175">
                <a:moveTo>
                  <a:pt x="890409" y="0"/>
                </a:moveTo>
                <a:lnTo>
                  <a:pt x="817382" y="2951"/>
                </a:lnTo>
                <a:lnTo>
                  <a:pt x="745981" y="11654"/>
                </a:lnTo>
                <a:lnTo>
                  <a:pt x="676434" y="25877"/>
                </a:lnTo>
                <a:lnTo>
                  <a:pt x="608972" y="45393"/>
                </a:lnTo>
                <a:lnTo>
                  <a:pt x="543823" y="69973"/>
                </a:lnTo>
                <a:lnTo>
                  <a:pt x="481216" y="99386"/>
                </a:lnTo>
                <a:lnTo>
                  <a:pt x="421381" y="133404"/>
                </a:lnTo>
                <a:lnTo>
                  <a:pt x="364546" y="171798"/>
                </a:lnTo>
                <a:lnTo>
                  <a:pt x="310941" y="214338"/>
                </a:lnTo>
                <a:lnTo>
                  <a:pt x="260796" y="260796"/>
                </a:lnTo>
                <a:lnTo>
                  <a:pt x="214338" y="310941"/>
                </a:lnTo>
                <a:lnTo>
                  <a:pt x="1566492" y="310941"/>
                </a:lnTo>
                <a:lnTo>
                  <a:pt x="1520034" y="260796"/>
                </a:lnTo>
                <a:lnTo>
                  <a:pt x="1469888" y="214338"/>
                </a:lnTo>
                <a:lnTo>
                  <a:pt x="1416282" y="171798"/>
                </a:lnTo>
                <a:lnTo>
                  <a:pt x="1359447" y="133404"/>
                </a:lnTo>
                <a:lnTo>
                  <a:pt x="1299611" y="99386"/>
                </a:lnTo>
                <a:lnTo>
                  <a:pt x="1237003" y="69973"/>
                </a:lnTo>
                <a:lnTo>
                  <a:pt x="1171853" y="45393"/>
                </a:lnTo>
                <a:lnTo>
                  <a:pt x="1104389" y="25877"/>
                </a:lnTo>
                <a:lnTo>
                  <a:pt x="1034841" y="11654"/>
                </a:lnTo>
                <a:lnTo>
                  <a:pt x="963438" y="2951"/>
                </a:lnTo>
                <a:lnTo>
                  <a:pt x="890409" y="0"/>
                </a:lnTo>
                <a:close/>
              </a:path>
            </a:pathLst>
          </a:custGeom>
          <a:solidFill>
            <a:srgbClr val="6A7991"/>
          </a:solidFill>
        </p:spPr>
        <p:txBody>
          <a:bodyPr wrap="square" lIns="0" tIns="0" rIns="0" bIns="0" rtlCol="0"/>
          <a:lstStyle/>
          <a:p>
            <a:endParaRPr/>
          </a:p>
        </p:txBody>
      </p:sp>
      <p:sp>
        <p:nvSpPr>
          <p:cNvPr id="5" name="object 5"/>
          <p:cNvSpPr/>
          <p:nvPr/>
        </p:nvSpPr>
        <p:spPr>
          <a:xfrm>
            <a:off x="1828800" y="594359"/>
            <a:ext cx="1783079" cy="1783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7" name="object 7"/>
          <p:cNvSpPr/>
          <p:nvPr/>
        </p:nvSpPr>
        <p:spPr>
          <a:xfrm>
            <a:off x="1813268" y="588416"/>
            <a:ext cx="1812925" cy="1803400"/>
          </a:xfrm>
          <a:custGeom>
            <a:avLst/>
            <a:gdLst/>
            <a:ahLst/>
            <a:cxnLst/>
            <a:rect l="l" t="t" r="r" b="b"/>
            <a:pathLst>
              <a:path w="1812925" h="1803400">
                <a:moveTo>
                  <a:pt x="1124077" y="1778000"/>
                </a:moveTo>
                <a:lnTo>
                  <a:pt x="691172" y="1778000"/>
                </a:lnTo>
                <a:lnTo>
                  <a:pt x="759282" y="1803400"/>
                </a:lnTo>
                <a:lnTo>
                  <a:pt x="1053290" y="1803400"/>
                </a:lnTo>
                <a:lnTo>
                  <a:pt x="1124077" y="1778000"/>
                </a:lnTo>
                <a:close/>
              </a:path>
              <a:path w="1812925" h="1803400">
                <a:moveTo>
                  <a:pt x="980614" y="0"/>
                </a:moveTo>
                <a:lnTo>
                  <a:pt x="831956" y="0"/>
                </a:lnTo>
                <a:lnTo>
                  <a:pt x="759282" y="12700"/>
                </a:lnTo>
                <a:lnTo>
                  <a:pt x="755803" y="12700"/>
                </a:lnTo>
                <a:lnTo>
                  <a:pt x="619831" y="38100"/>
                </a:lnTo>
                <a:lnTo>
                  <a:pt x="553520" y="63500"/>
                </a:lnTo>
                <a:lnTo>
                  <a:pt x="489798" y="101600"/>
                </a:lnTo>
                <a:lnTo>
                  <a:pt x="428895" y="127000"/>
                </a:lnTo>
                <a:lnTo>
                  <a:pt x="371047" y="177800"/>
                </a:lnTo>
                <a:lnTo>
                  <a:pt x="316522" y="215900"/>
                </a:lnTo>
                <a:lnTo>
                  <a:pt x="316319" y="215900"/>
                </a:lnTo>
                <a:lnTo>
                  <a:pt x="265447" y="266700"/>
                </a:lnTo>
                <a:lnTo>
                  <a:pt x="218732" y="317500"/>
                </a:lnTo>
                <a:lnTo>
                  <a:pt x="218161" y="317500"/>
                </a:lnTo>
                <a:lnTo>
                  <a:pt x="174862" y="368300"/>
                </a:lnTo>
                <a:lnTo>
                  <a:pt x="174227" y="368300"/>
                </a:lnTo>
                <a:lnTo>
                  <a:pt x="137452" y="419100"/>
                </a:lnTo>
                <a:lnTo>
                  <a:pt x="135784" y="431800"/>
                </a:lnTo>
                <a:lnTo>
                  <a:pt x="101892" y="482600"/>
                </a:lnTo>
                <a:lnTo>
                  <a:pt x="100421" y="482600"/>
                </a:lnTo>
                <a:lnTo>
                  <a:pt x="71221" y="546100"/>
                </a:lnTo>
                <a:lnTo>
                  <a:pt x="47282" y="609600"/>
                </a:lnTo>
                <a:lnTo>
                  <a:pt x="46203" y="622300"/>
                </a:lnTo>
                <a:lnTo>
                  <a:pt x="45892" y="622300"/>
                </a:lnTo>
                <a:lnTo>
                  <a:pt x="26339" y="685800"/>
                </a:lnTo>
                <a:lnTo>
                  <a:pt x="25617" y="685800"/>
                </a:lnTo>
                <a:lnTo>
                  <a:pt x="11861" y="762000"/>
                </a:lnTo>
                <a:lnTo>
                  <a:pt x="11700" y="762000"/>
                </a:lnTo>
                <a:lnTo>
                  <a:pt x="3004" y="825500"/>
                </a:lnTo>
                <a:lnTo>
                  <a:pt x="2832" y="838200"/>
                </a:lnTo>
                <a:lnTo>
                  <a:pt x="0" y="901700"/>
                </a:lnTo>
                <a:lnTo>
                  <a:pt x="2786" y="977900"/>
                </a:lnTo>
                <a:lnTo>
                  <a:pt x="3004" y="977900"/>
                </a:lnTo>
                <a:lnTo>
                  <a:pt x="11861" y="1054100"/>
                </a:lnTo>
                <a:lnTo>
                  <a:pt x="26339" y="1117600"/>
                </a:lnTo>
                <a:lnTo>
                  <a:pt x="46203" y="1193800"/>
                </a:lnTo>
                <a:lnTo>
                  <a:pt x="71221" y="1257300"/>
                </a:lnTo>
                <a:lnTo>
                  <a:pt x="101159" y="1320800"/>
                </a:lnTo>
                <a:lnTo>
                  <a:pt x="135784" y="1384300"/>
                </a:lnTo>
                <a:lnTo>
                  <a:pt x="138722" y="1384300"/>
                </a:lnTo>
                <a:lnTo>
                  <a:pt x="174862" y="1435100"/>
                </a:lnTo>
                <a:lnTo>
                  <a:pt x="218161" y="1498600"/>
                </a:lnTo>
                <a:lnTo>
                  <a:pt x="265447" y="1549400"/>
                </a:lnTo>
                <a:lnTo>
                  <a:pt x="316487" y="1587500"/>
                </a:lnTo>
                <a:lnTo>
                  <a:pt x="371047" y="1638300"/>
                </a:lnTo>
                <a:lnTo>
                  <a:pt x="373672" y="1638300"/>
                </a:lnTo>
                <a:lnTo>
                  <a:pt x="428133" y="1676400"/>
                </a:lnTo>
                <a:lnTo>
                  <a:pt x="428895" y="1676400"/>
                </a:lnTo>
                <a:lnTo>
                  <a:pt x="489798" y="1714500"/>
                </a:lnTo>
                <a:lnTo>
                  <a:pt x="553520" y="1739900"/>
                </a:lnTo>
                <a:lnTo>
                  <a:pt x="619831" y="1765300"/>
                </a:lnTo>
                <a:lnTo>
                  <a:pt x="685946" y="1778000"/>
                </a:lnTo>
                <a:lnTo>
                  <a:pt x="834559" y="1778000"/>
                </a:lnTo>
                <a:lnTo>
                  <a:pt x="696123" y="1752600"/>
                </a:lnTo>
                <a:lnTo>
                  <a:pt x="629863" y="1727200"/>
                </a:lnTo>
                <a:lnTo>
                  <a:pt x="565875" y="1714500"/>
                </a:lnTo>
                <a:lnTo>
                  <a:pt x="504384" y="1676400"/>
                </a:lnTo>
                <a:lnTo>
                  <a:pt x="445616" y="1651000"/>
                </a:lnTo>
                <a:lnTo>
                  <a:pt x="389795" y="1612900"/>
                </a:lnTo>
                <a:lnTo>
                  <a:pt x="337146" y="1562100"/>
                </a:lnTo>
                <a:lnTo>
                  <a:pt x="287894" y="1524000"/>
                </a:lnTo>
                <a:lnTo>
                  <a:pt x="242265" y="1473200"/>
                </a:lnTo>
                <a:lnTo>
                  <a:pt x="200484" y="1422400"/>
                </a:lnTo>
                <a:lnTo>
                  <a:pt x="185400" y="1397000"/>
                </a:lnTo>
                <a:lnTo>
                  <a:pt x="180632" y="1397000"/>
                </a:lnTo>
                <a:lnTo>
                  <a:pt x="180632" y="1388970"/>
                </a:lnTo>
                <a:lnTo>
                  <a:pt x="162775" y="1358900"/>
                </a:lnTo>
                <a:lnTo>
                  <a:pt x="129363" y="1308100"/>
                </a:lnTo>
                <a:lnTo>
                  <a:pt x="100475" y="1244600"/>
                </a:lnTo>
                <a:lnTo>
                  <a:pt x="76334" y="1181100"/>
                </a:lnTo>
                <a:lnTo>
                  <a:pt x="64833" y="1143000"/>
                </a:lnTo>
                <a:lnTo>
                  <a:pt x="63792" y="1143000"/>
                </a:lnTo>
                <a:lnTo>
                  <a:pt x="63792" y="1139550"/>
                </a:lnTo>
                <a:lnTo>
                  <a:pt x="57166" y="1117600"/>
                </a:lnTo>
                <a:lnTo>
                  <a:pt x="50181" y="1079500"/>
                </a:lnTo>
                <a:lnTo>
                  <a:pt x="48552" y="1079500"/>
                </a:lnTo>
                <a:lnTo>
                  <a:pt x="48552" y="1070614"/>
                </a:lnTo>
                <a:lnTo>
                  <a:pt x="43196" y="1041400"/>
                </a:lnTo>
                <a:lnTo>
                  <a:pt x="38067" y="1003300"/>
                </a:lnTo>
                <a:lnTo>
                  <a:pt x="37122" y="1003300"/>
                </a:lnTo>
                <a:lnTo>
                  <a:pt x="37122" y="996273"/>
                </a:lnTo>
                <a:lnTo>
                  <a:pt x="34649" y="977900"/>
                </a:lnTo>
                <a:lnTo>
                  <a:pt x="33682" y="952500"/>
                </a:lnTo>
                <a:lnTo>
                  <a:pt x="33312" y="952500"/>
                </a:lnTo>
                <a:lnTo>
                  <a:pt x="33312" y="942758"/>
                </a:lnTo>
                <a:lnTo>
                  <a:pt x="32716" y="927100"/>
                </a:lnTo>
                <a:lnTo>
                  <a:pt x="32042" y="927100"/>
                </a:lnTo>
                <a:lnTo>
                  <a:pt x="32042" y="914400"/>
                </a:lnTo>
                <a:lnTo>
                  <a:pt x="32233" y="914400"/>
                </a:lnTo>
                <a:lnTo>
                  <a:pt x="31750" y="901700"/>
                </a:lnTo>
                <a:lnTo>
                  <a:pt x="32042" y="894023"/>
                </a:lnTo>
                <a:lnTo>
                  <a:pt x="32042" y="889000"/>
                </a:lnTo>
                <a:lnTo>
                  <a:pt x="32233" y="889000"/>
                </a:lnTo>
                <a:lnTo>
                  <a:pt x="33312" y="860641"/>
                </a:lnTo>
                <a:lnTo>
                  <a:pt x="33312" y="850900"/>
                </a:lnTo>
                <a:lnTo>
                  <a:pt x="33682" y="850900"/>
                </a:lnTo>
                <a:lnTo>
                  <a:pt x="34649" y="825500"/>
                </a:lnTo>
                <a:lnTo>
                  <a:pt x="43196" y="762000"/>
                </a:lnTo>
                <a:lnTo>
                  <a:pt x="57166" y="698500"/>
                </a:lnTo>
                <a:lnTo>
                  <a:pt x="76334" y="622300"/>
                </a:lnTo>
                <a:lnTo>
                  <a:pt x="100475" y="558800"/>
                </a:lnTo>
                <a:lnTo>
                  <a:pt x="117132" y="522186"/>
                </a:lnTo>
                <a:lnTo>
                  <a:pt x="117132" y="520700"/>
                </a:lnTo>
                <a:lnTo>
                  <a:pt x="117808" y="520700"/>
                </a:lnTo>
                <a:lnTo>
                  <a:pt x="129363" y="495300"/>
                </a:lnTo>
                <a:lnTo>
                  <a:pt x="162775" y="444500"/>
                </a:lnTo>
                <a:lnTo>
                  <a:pt x="200484" y="381000"/>
                </a:lnTo>
                <a:lnTo>
                  <a:pt x="230162" y="344916"/>
                </a:lnTo>
                <a:lnTo>
                  <a:pt x="230162" y="342900"/>
                </a:lnTo>
                <a:lnTo>
                  <a:pt x="231820" y="342900"/>
                </a:lnTo>
                <a:lnTo>
                  <a:pt x="242265" y="330200"/>
                </a:lnTo>
                <a:lnTo>
                  <a:pt x="287894" y="279400"/>
                </a:lnTo>
                <a:lnTo>
                  <a:pt x="337146" y="241300"/>
                </a:lnTo>
                <a:lnTo>
                  <a:pt x="389795" y="203200"/>
                </a:lnTo>
                <a:lnTo>
                  <a:pt x="445616" y="165100"/>
                </a:lnTo>
                <a:lnTo>
                  <a:pt x="504384" y="127000"/>
                </a:lnTo>
                <a:lnTo>
                  <a:pt x="565875" y="101600"/>
                </a:lnTo>
                <a:lnTo>
                  <a:pt x="629863" y="76200"/>
                </a:lnTo>
                <a:lnTo>
                  <a:pt x="696123" y="50800"/>
                </a:lnTo>
                <a:lnTo>
                  <a:pt x="764430" y="38100"/>
                </a:lnTo>
                <a:lnTo>
                  <a:pt x="834559" y="38100"/>
                </a:lnTo>
                <a:lnTo>
                  <a:pt x="906284" y="25400"/>
                </a:lnTo>
                <a:lnTo>
                  <a:pt x="1124077" y="25400"/>
                </a:lnTo>
                <a:lnTo>
                  <a:pt x="980614" y="0"/>
                </a:lnTo>
                <a:close/>
              </a:path>
              <a:path w="1812925" h="1803400">
                <a:moveTo>
                  <a:pt x="1696624" y="1278626"/>
                </a:moveTo>
                <a:lnTo>
                  <a:pt x="1683215" y="1308100"/>
                </a:lnTo>
                <a:lnTo>
                  <a:pt x="1649803" y="1358900"/>
                </a:lnTo>
                <a:lnTo>
                  <a:pt x="1612093" y="1422400"/>
                </a:lnTo>
                <a:lnTo>
                  <a:pt x="1570311" y="1473200"/>
                </a:lnTo>
                <a:lnTo>
                  <a:pt x="1524681" y="1524000"/>
                </a:lnTo>
                <a:lnTo>
                  <a:pt x="1475428" y="1562100"/>
                </a:lnTo>
                <a:lnTo>
                  <a:pt x="1422778" y="1612900"/>
                </a:lnTo>
                <a:lnTo>
                  <a:pt x="1366956" y="1651000"/>
                </a:lnTo>
                <a:lnTo>
                  <a:pt x="1308187" y="1676400"/>
                </a:lnTo>
                <a:lnTo>
                  <a:pt x="1246695" y="1714500"/>
                </a:lnTo>
                <a:lnTo>
                  <a:pt x="1182707" y="1727200"/>
                </a:lnTo>
                <a:lnTo>
                  <a:pt x="1116446" y="1752600"/>
                </a:lnTo>
                <a:lnTo>
                  <a:pt x="978010" y="1778000"/>
                </a:lnTo>
                <a:lnTo>
                  <a:pt x="1142783" y="1778000"/>
                </a:lnTo>
                <a:lnTo>
                  <a:pt x="1192744" y="1765300"/>
                </a:lnTo>
                <a:lnTo>
                  <a:pt x="1259055" y="1739900"/>
                </a:lnTo>
                <a:lnTo>
                  <a:pt x="1322779" y="1714500"/>
                </a:lnTo>
                <a:lnTo>
                  <a:pt x="1383682" y="1676400"/>
                </a:lnTo>
                <a:lnTo>
                  <a:pt x="1441531" y="1638300"/>
                </a:lnTo>
                <a:lnTo>
                  <a:pt x="1495082" y="1587500"/>
                </a:lnTo>
                <a:lnTo>
                  <a:pt x="1496092" y="1587500"/>
                </a:lnTo>
                <a:lnTo>
                  <a:pt x="1547133" y="1549400"/>
                </a:lnTo>
                <a:lnTo>
                  <a:pt x="1594419" y="1498600"/>
                </a:lnTo>
                <a:lnTo>
                  <a:pt x="1595412" y="1485900"/>
                </a:lnTo>
                <a:lnTo>
                  <a:pt x="1595549" y="1485900"/>
                </a:lnTo>
                <a:lnTo>
                  <a:pt x="1637718" y="1435100"/>
                </a:lnTo>
                <a:lnTo>
                  <a:pt x="1638714" y="1435100"/>
                </a:lnTo>
                <a:lnTo>
                  <a:pt x="1676797" y="1384300"/>
                </a:lnTo>
                <a:lnTo>
                  <a:pt x="1709712" y="1320800"/>
                </a:lnTo>
                <a:lnTo>
                  <a:pt x="1713604" y="1320800"/>
                </a:lnTo>
                <a:lnTo>
                  <a:pt x="1730258" y="1282700"/>
                </a:lnTo>
                <a:lnTo>
                  <a:pt x="1696441" y="1282700"/>
                </a:lnTo>
                <a:lnTo>
                  <a:pt x="1696624" y="1278626"/>
                </a:lnTo>
                <a:close/>
              </a:path>
              <a:path w="1812925" h="1803400">
                <a:moveTo>
                  <a:pt x="180888" y="1389402"/>
                </a:moveTo>
                <a:lnTo>
                  <a:pt x="181271" y="1397000"/>
                </a:lnTo>
                <a:lnTo>
                  <a:pt x="185400" y="1397000"/>
                </a:lnTo>
                <a:lnTo>
                  <a:pt x="180888" y="1389402"/>
                </a:lnTo>
                <a:close/>
              </a:path>
              <a:path w="1812925" h="1803400">
                <a:moveTo>
                  <a:pt x="180632" y="1384300"/>
                </a:moveTo>
                <a:lnTo>
                  <a:pt x="180632" y="1388970"/>
                </a:lnTo>
                <a:lnTo>
                  <a:pt x="180888" y="1389402"/>
                </a:lnTo>
                <a:lnTo>
                  <a:pt x="180632" y="1384300"/>
                </a:lnTo>
                <a:close/>
              </a:path>
              <a:path w="1812925" h="1803400">
                <a:moveTo>
                  <a:pt x="1728464" y="1201569"/>
                </a:moveTo>
                <a:lnTo>
                  <a:pt x="1712105" y="1244600"/>
                </a:lnTo>
                <a:lnTo>
                  <a:pt x="1697012" y="1277775"/>
                </a:lnTo>
                <a:lnTo>
                  <a:pt x="1697012" y="1282700"/>
                </a:lnTo>
                <a:lnTo>
                  <a:pt x="1730258" y="1282700"/>
                </a:lnTo>
                <a:lnTo>
                  <a:pt x="1741360" y="1257300"/>
                </a:lnTo>
                <a:lnTo>
                  <a:pt x="1761374" y="1206500"/>
                </a:lnTo>
                <a:lnTo>
                  <a:pt x="1728275" y="1206500"/>
                </a:lnTo>
                <a:lnTo>
                  <a:pt x="1728464" y="1201569"/>
                </a:lnTo>
                <a:close/>
              </a:path>
              <a:path w="1812925" h="1803400">
                <a:moveTo>
                  <a:pt x="1697012" y="1270000"/>
                </a:moveTo>
                <a:lnTo>
                  <a:pt x="1696624" y="1278626"/>
                </a:lnTo>
                <a:lnTo>
                  <a:pt x="1697012" y="1277775"/>
                </a:lnTo>
                <a:lnTo>
                  <a:pt x="1697012" y="1270000"/>
                </a:lnTo>
                <a:close/>
              </a:path>
              <a:path w="1812925" h="1803400">
                <a:moveTo>
                  <a:pt x="1741249" y="1164525"/>
                </a:moveTo>
                <a:lnTo>
                  <a:pt x="1736246" y="1181100"/>
                </a:lnTo>
                <a:lnTo>
                  <a:pt x="1728762" y="1200786"/>
                </a:lnTo>
                <a:lnTo>
                  <a:pt x="1728762" y="1206500"/>
                </a:lnTo>
                <a:lnTo>
                  <a:pt x="1761374" y="1206500"/>
                </a:lnTo>
                <a:lnTo>
                  <a:pt x="1766378" y="1193800"/>
                </a:lnTo>
                <a:lnTo>
                  <a:pt x="1772889" y="1168400"/>
                </a:lnTo>
                <a:lnTo>
                  <a:pt x="1741156" y="1168400"/>
                </a:lnTo>
                <a:lnTo>
                  <a:pt x="1741249" y="1164525"/>
                </a:lnTo>
                <a:close/>
              </a:path>
              <a:path w="1812925" h="1803400">
                <a:moveTo>
                  <a:pt x="1728762" y="1193800"/>
                </a:moveTo>
                <a:lnTo>
                  <a:pt x="1728464" y="1201569"/>
                </a:lnTo>
                <a:lnTo>
                  <a:pt x="1728762" y="1200786"/>
                </a:lnTo>
                <a:lnTo>
                  <a:pt x="1728762" y="1193800"/>
                </a:lnTo>
                <a:close/>
              </a:path>
              <a:path w="1812925" h="1803400">
                <a:moveTo>
                  <a:pt x="1744950" y="1152268"/>
                </a:moveTo>
                <a:lnTo>
                  <a:pt x="1741462" y="1163822"/>
                </a:lnTo>
                <a:lnTo>
                  <a:pt x="1741462" y="1168400"/>
                </a:lnTo>
                <a:lnTo>
                  <a:pt x="1772889" y="1168400"/>
                </a:lnTo>
                <a:lnTo>
                  <a:pt x="1776145" y="1155700"/>
                </a:lnTo>
                <a:lnTo>
                  <a:pt x="1744830" y="1155700"/>
                </a:lnTo>
                <a:lnTo>
                  <a:pt x="1744950" y="1152268"/>
                </a:lnTo>
                <a:close/>
              </a:path>
              <a:path w="1812925" h="1803400">
                <a:moveTo>
                  <a:pt x="1741462" y="1155700"/>
                </a:moveTo>
                <a:lnTo>
                  <a:pt x="1741249" y="1164525"/>
                </a:lnTo>
                <a:lnTo>
                  <a:pt x="1741462" y="1163822"/>
                </a:lnTo>
                <a:lnTo>
                  <a:pt x="1741462" y="1155700"/>
                </a:lnTo>
                <a:close/>
              </a:path>
              <a:path w="1812925" h="1803400">
                <a:moveTo>
                  <a:pt x="1810579" y="850900"/>
                </a:moveTo>
                <a:lnTo>
                  <a:pt x="1779562" y="850900"/>
                </a:lnTo>
                <a:lnTo>
                  <a:pt x="1779562" y="868318"/>
                </a:lnTo>
                <a:lnTo>
                  <a:pt x="1780832" y="901700"/>
                </a:lnTo>
                <a:lnTo>
                  <a:pt x="1777933" y="977900"/>
                </a:lnTo>
                <a:lnTo>
                  <a:pt x="1770672" y="1031842"/>
                </a:lnTo>
                <a:lnTo>
                  <a:pt x="1770672" y="1041400"/>
                </a:lnTo>
                <a:lnTo>
                  <a:pt x="1769385" y="1041400"/>
                </a:lnTo>
                <a:lnTo>
                  <a:pt x="1755415" y="1117600"/>
                </a:lnTo>
                <a:lnTo>
                  <a:pt x="1745272" y="1151201"/>
                </a:lnTo>
                <a:lnTo>
                  <a:pt x="1745272" y="1155700"/>
                </a:lnTo>
                <a:lnTo>
                  <a:pt x="1776145" y="1155700"/>
                </a:lnTo>
                <a:lnTo>
                  <a:pt x="1785912" y="1117600"/>
                </a:lnTo>
                <a:lnTo>
                  <a:pt x="1786242" y="1117600"/>
                </a:lnTo>
                <a:lnTo>
                  <a:pt x="1800720" y="1054100"/>
                </a:lnTo>
                <a:lnTo>
                  <a:pt x="1802196" y="1041400"/>
                </a:lnTo>
                <a:lnTo>
                  <a:pt x="1770532" y="1041400"/>
                </a:lnTo>
                <a:lnTo>
                  <a:pt x="1770634" y="1032123"/>
                </a:lnTo>
                <a:lnTo>
                  <a:pt x="1803274" y="1032123"/>
                </a:lnTo>
                <a:lnTo>
                  <a:pt x="1809577" y="977900"/>
                </a:lnTo>
                <a:lnTo>
                  <a:pt x="1810579" y="952500"/>
                </a:lnTo>
                <a:lnTo>
                  <a:pt x="1778969" y="952500"/>
                </a:lnTo>
                <a:lnTo>
                  <a:pt x="1779562" y="939800"/>
                </a:lnTo>
                <a:lnTo>
                  <a:pt x="1811079" y="939800"/>
                </a:lnTo>
                <a:lnTo>
                  <a:pt x="1812582" y="901700"/>
                </a:lnTo>
                <a:lnTo>
                  <a:pt x="1810579" y="850900"/>
                </a:lnTo>
                <a:close/>
              </a:path>
              <a:path w="1812925" h="1803400">
                <a:moveTo>
                  <a:pt x="1745272" y="1143000"/>
                </a:moveTo>
                <a:lnTo>
                  <a:pt x="1744950" y="1152268"/>
                </a:lnTo>
                <a:lnTo>
                  <a:pt x="1745272" y="1151201"/>
                </a:lnTo>
                <a:lnTo>
                  <a:pt x="1745272" y="1143000"/>
                </a:lnTo>
                <a:close/>
              </a:path>
              <a:path w="1812925" h="1803400">
                <a:moveTo>
                  <a:pt x="64015" y="1140291"/>
                </a:moveTo>
                <a:lnTo>
                  <a:pt x="64076" y="1143000"/>
                </a:lnTo>
                <a:lnTo>
                  <a:pt x="64833" y="1143000"/>
                </a:lnTo>
                <a:lnTo>
                  <a:pt x="64015" y="1140291"/>
                </a:lnTo>
                <a:close/>
              </a:path>
              <a:path w="1812925" h="1803400">
                <a:moveTo>
                  <a:pt x="63792" y="1130300"/>
                </a:moveTo>
                <a:lnTo>
                  <a:pt x="63792" y="1139550"/>
                </a:lnTo>
                <a:lnTo>
                  <a:pt x="64015" y="1140291"/>
                </a:lnTo>
                <a:lnTo>
                  <a:pt x="63792" y="1130300"/>
                </a:lnTo>
                <a:close/>
              </a:path>
              <a:path w="1812925" h="1803400">
                <a:moveTo>
                  <a:pt x="48749" y="1071690"/>
                </a:moveTo>
                <a:lnTo>
                  <a:pt x="49064" y="1079500"/>
                </a:lnTo>
                <a:lnTo>
                  <a:pt x="50181" y="1079500"/>
                </a:lnTo>
                <a:lnTo>
                  <a:pt x="48749" y="1071690"/>
                </a:lnTo>
                <a:close/>
              </a:path>
              <a:path w="1812925" h="1803400">
                <a:moveTo>
                  <a:pt x="48552" y="1066800"/>
                </a:moveTo>
                <a:lnTo>
                  <a:pt x="48552" y="1070614"/>
                </a:lnTo>
                <a:lnTo>
                  <a:pt x="48749" y="1071690"/>
                </a:lnTo>
                <a:lnTo>
                  <a:pt x="48552" y="1066800"/>
                </a:lnTo>
                <a:close/>
              </a:path>
              <a:path w="1812925" h="1803400">
                <a:moveTo>
                  <a:pt x="1770672" y="1028700"/>
                </a:moveTo>
                <a:lnTo>
                  <a:pt x="1770634" y="1032123"/>
                </a:lnTo>
                <a:lnTo>
                  <a:pt x="1770672" y="1031842"/>
                </a:lnTo>
                <a:lnTo>
                  <a:pt x="1770672" y="1028700"/>
                </a:lnTo>
                <a:close/>
              </a:path>
              <a:path w="1812925" h="1803400">
                <a:moveTo>
                  <a:pt x="37385" y="998233"/>
                </a:moveTo>
                <a:lnTo>
                  <a:pt x="37561" y="1003300"/>
                </a:lnTo>
                <a:lnTo>
                  <a:pt x="38067" y="1003300"/>
                </a:lnTo>
                <a:lnTo>
                  <a:pt x="37385" y="998233"/>
                </a:lnTo>
                <a:close/>
              </a:path>
              <a:path w="1812925" h="1803400">
                <a:moveTo>
                  <a:pt x="37122" y="990600"/>
                </a:moveTo>
                <a:lnTo>
                  <a:pt x="37122" y="996273"/>
                </a:lnTo>
                <a:lnTo>
                  <a:pt x="37385" y="998233"/>
                </a:lnTo>
                <a:lnTo>
                  <a:pt x="37122" y="990600"/>
                </a:lnTo>
                <a:close/>
              </a:path>
              <a:path w="1812925" h="1803400">
                <a:moveTo>
                  <a:pt x="33312" y="939800"/>
                </a:moveTo>
                <a:lnTo>
                  <a:pt x="33312" y="942758"/>
                </a:lnTo>
                <a:lnTo>
                  <a:pt x="33682" y="952500"/>
                </a:lnTo>
                <a:lnTo>
                  <a:pt x="33312" y="939800"/>
                </a:lnTo>
                <a:close/>
              </a:path>
              <a:path w="1812925" h="1803400">
                <a:moveTo>
                  <a:pt x="1811079" y="939800"/>
                </a:moveTo>
                <a:lnTo>
                  <a:pt x="1779562" y="939800"/>
                </a:lnTo>
                <a:lnTo>
                  <a:pt x="1779562" y="952500"/>
                </a:lnTo>
                <a:lnTo>
                  <a:pt x="1810579" y="952500"/>
                </a:lnTo>
                <a:lnTo>
                  <a:pt x="1811079" y="939800"/>
                </a:lnTo>
                <a:close/>
              </a:path>
              <a:path w="1812925" h="1803400">
                <a:moveTo>
                  <a:pt x="32233" y="914400"/>
                </a:moveTo>
                <a:lnTo>
                  <a:pt x="32042" y="914400"/>
                </a:lnTo>
                <a:lnTo>
                  <a:pt x="32534" y="927100"/>
                </a:lnTo>
                <a:lnTo>
                  <a:pt x="32716" y="927100"/>
                </a:lnTo>
                <a:lnTo>
                  <a:pt x="32233" y="914400"/>
                </a:lnTo>
                <a:close/>
              </a:path>
              <a:path w="1812925" h="1803400">
                <a:moveTo>
                  <a:pt x="32505" y="889000"/>
                </a:moveTo>
                <a:lnTo>
                  <a:pt x="32233" y="889000"/>
                </a:lnTo>
                <a:lnTo>
                  <a:pt x="32042" y="894023"/>
                </a:lnTo>
                <a:lnTo>
                  <a:pt x="32042" y="901700"/>
                </a:lnTo>
                <a:lnTo>
                  <a:pt x="32505" y="889000"/>
                </a:lnTo>
                <a:close/>
              </a:path>
              <a:path w="1812925" h="1803400">
                <a:moveTo>
                  <a:pt x="1779032" y="854386"/>
                </a:moveTo>
                <a:lnTo>
                  <a:pt x="1779562" y="876300"/>
                </a:lnTo>
                <a:lnTo>
                  <a:pt x="1779562" y="868318"/>
                </a:lnTo>
                <a:lnTo>
                  <a:pt x="1779032" y="854386"/>
                </a:lnTo>
                <a:close/>
              </a:path>
              <a:path w="1812925" h="1803400">
                <a:moveTo>
                  <a:pt x="33788" y="850900"/>
                </a:moveTo>
                <a:lnTo>
                  <a:pt x="33312" y="860641"/>
                </a:lnTo>
                <a:lnTo>
                  <a:pt x="33312" y="863600"/>
                </a:lnTo>
                <a:lnTo>
                  <a:pt x="33788" y="850900"/>
                </a:lnTo>
                <a:close/>
              </a:path>
              <a:path w="1812925" h="1803400">
                <a:moveTo>
                  <a:pt x="1802491" y="774700"/>
                </a:moveTo>
                <a:lnTo>
                  <a:pt x="1771942" y="774700"/>
                </a:lnTo>
                <a:lnTo>
                  <a:pt x="1771942" y="780992"/>
                </a:lnTo>
                <a:lnTo>
                  <a:pt x="1777933" y="825500"/>
                </a:lnTo>
                <a:lnTo>
                  <a:pt x="1779032" y="854386"/>
                </a:lnTo>
                <a:lnTo>
                  <a:pt x="1778947" y="850900"/>
                </a:lnTo>
                <a:lnTo>
                  <a:pt x="1810579" y="850900"/>
                </a:lnTo>
                <a:lnTo>
                  <a:pt x="1809577" y="825500"/>
                </a:lnTo>
                <a:lnTo>
                  <a:pt x="1802491" y="774700"/>
                </a:lnTo>
                <a:close/>
              </a:path>
              <a:path w="1812925" h="1803400">
                <a:moveTo>
                  <a:pt x="1771803" y="779962"/>
                </a:moveTo>
                <a:lnTo>
                  <a:pt x="1771942" y="787400"/>
                </a:lnTo>
                <a:lnTo>
                  <a:pt x="1771942" y="780992"/>
                </a:lnTo>
                <a:lnTo>
                  <a:pt x="1771803" y="779962"/>
                </a:lnTo>
                <a:close/>
              </a:path>
              <a:path w="1812925" h="1803400">
                <a:moveTo>
                  <a:pt x="1797350" y="736600"/>
                </a:moveTo>
                <a:lnTo>
                  <a:pt x="1765592" y="736600"/>
                </a:lnTo>
                <a:lnTo>
                  <a:pt x="1765592" y="744757"/>
                </a:lnTo>
                <a:lnTo>
                  <a:pt x="1769385" y="762000"/>
                </a:lnTo>
                <a:lnTo>
                  <a:pt x="1771803" y="779962"/>
                </a:lnTo>
                <a:lnTo>
                  <a:pt x="1771705" y="774700"/>
                </a:lnTo>
                <a:lnTo>
                  <a:pt x="1802491" y="774700"/>
                </a:lnTo>
                <a:lnTo>
                  <a:pt x="1800720" y="762000"/>
                </a:lnTo>
                <a:lnTo>
                  <a:pt x="1799951" y="749300"/>
                </a:lnTo>
                <a:lnTo>
                  <a:pt x="1797350" y="736600"/>
                </a:lnTo>
                <a:close/>
              </a:path>
              <a:path w="1812925" h="1803400">
                <a:moveTo>
                  <a:pt x="1765552" y="744577"/>
                </a:moveTo>
                <a:lnTo>
                  <a:pt x="1765592" y="749300"/>
                </a:lnTo>
                <a:lnTo>
                  <a:pt x="1765592" y="744757"/>
                </a:lnTo>
                <a:lnTo>
                  <a:pt x="1765552" y="744577"/>
                </a:lnTo>
                <a:close/>
              </a:path>
              <a:path w="1812925" h="1803400">
                <a:moveTo>
                  <a:pt x="1794819" y="723900"/>
                </a:moveTo>
                <a:lnTo>
                  <a:pt x="1763052" y="723900"/>
                </a:lnTo>
                <a:lnTo>
                  <a:pt x="1763052" y="733212"/>
                </a:lnTo>
                <a:lnTo>
                  <a:pt x="1765552" y="744577"/>
                </a:lnTo>
                <a:lnTo>
                  <a:pt x="1765485" y="736600"/>
                </a:lnTo>
                <a:lnTo>
                  <a:pt x="1797350" y="736600"/>
                </a:lnTo>
                <a:lnTo>
                  <a:pt x="1794819" y="723900"/>
                </a:lnTo>
                <a:close/>
              </a:path>
              <a:path w="1812925" h="1803400">
                <a:moveTo>
                  <a:pt x="1762810" y="732115"/>
                </a:moveTo>
                <a:lnTo>
                  <a:pt x="1763052" y="736600"/>
                </a:lnTo>
                <a:lnTo>
                  <a:pt x="1763052" y="733212"/>
                </a:lnTo>
                <a:lnTo>
                  <a:pt x="1762810" y="732115"/>
                </a:lnTo>
                <a:close/>
              </a:path>
              <a:path w="1812925" h="1803400">
                <a:moveTo>
                  <a:pt x="1792287" y="711200"/>
                </a:moveTo>
                <a:lnTo>
                  <a:pt x="1760512" y="711200"/>
                </a:lnTo>
                <a:lnTo>
                  <a:pt x="1760512" y="721667"/>
                </a:lnTo>
                <a:lnTo>
                  <a:pt x="1762810" y="732115"/>
                </a:lnTo>
                <a:lnTo>
                  <a:pt x="1762368" y="723900"/>
                </a:lnTo>
                <a:lnTo>
                  <a:pt x="1794819" y="723900"/>
                </a:lnTo>
                <a:lnTo>
                  <a:pt x="1792287" y="711200"/>
                </a:lnTo>
                <a:close/>
              </a:path>
              <a:path w="1812925" h="1803400">
                <a:moveTo>
                  <a:pt x="1760469" y="721475"/>
                </a:moveTo>
                <a:lnTo>
                  <a:pt x="1760512" y="723900"/>
                </a:lnTo>
                <a:lnTo>
                  <a:pt x="1760512" y="721667"/>
                </a:lnTo>
                <a:lnTo>
                  <a:pt x="1760469" y="721475"/>
                </a:lnTo>
                <a:close/>
              </a:path>
              <a:path w="1812925" h="1803400">
                <a:moveTo>
                  <a:pt x="1782269" y="673100"/>
                </a:moveTo>
                <a:lnTo>
                  <a:pt x="1751622" y="673100"/>
                </a:lnTo>
                <a:lnTo>
                  <a:pt x="1751622" y="683421"/>
                </a:lnTo>
                <a:lnTo>
                  <a:pt x="1755415" y="698500"/>
                </a:lnTo>
                <a:lnTo>
                  <a:pt x="1760469" y="721475"/>
                </a:lnTo>
                <a:lnTo>
                  <a:pt x="1760290" y="711200"/>
                </a:lnTo>
                <a:lnTo>
                  <a:pt x="1792287" y="711200"/>
                </a:lnTo>
                <a:lnTo>
                  <a:pt x="1787224" y="685800"/>
                </a:lnTo>
                <a:lnTo>
                  <a:pt x="1786242" y="685800"/>
                </a:lnTo>
                <a:lnTo>
                  <a:pt x="1782269" y="673100"/>
                </a:lnTo>
                <a:close/>
              </a:path>
              <a:path w="1812925" h="1803400">
                <a:moveTo>
                  <a:pt x="1751552" y="683145"/>
                </a:moveTo>
                <a:lnTo>
                  <a:pt x="1751622" y="685800"/>
                </a:lnTo>
                <a:lnTo>
                  <a:pt x="1751622" y="683421"/>
                </a:lnTo>
                <a:lnTo>
                  <a:pt x="1751552" y="683145"/>
                </a:lnTo>
                <a:close/>
              </a:path>
              <a:path w="1812925" h="1803400">
                <a:moveTo>
                  <a:pt x="1778296" y="660400"/>
                </a:moveTo>
                <a:lnTo>
                  <a:pt x="1747812" y="660400"/>
                </a:lnTo>
                <a:lnTo>
                  <a:pt x="1747812" y="668275"/>
                </a:lnTo>
                <a:lnTo>
                  <a:pt x="1751552" y="683145"/>
                </a:lnTo>
                <a:lnTo>
                  <a:pt x="1751289" y="673100"/>
                </a:lnTo>
                <a:lnTo>
                  <a:pt x="1782269" y="673100"/>
                </a:lnTo>
                <a:lnTo>
                  <a:pt x="1778296" y="660400"/>
                </a:lnTo>
                <a:close/>
              </a:path>
              <a:path w="1812925" h="1803400">
                <a:moveTo>
                  <a:pt x="1747732" y="667959"/>
                </a:moveTo>
                <a:lnTo>
                  <a:pt x="1747812" y="673100"/>
                </a:lnTo>
                <a:lnTo>
                  <a:pt x="1747812" y="668275"/>
                </a:lnTo>
                <a:lnTo>
                  <a:pt x="1747732" y="667959"/>
                </a:lnTo>
                <a:close/>
              </a:path>
              <a:path w="1812925" h="1803400">
                <a:moveTo>
                  <a:pt x="1759729" y="596900"/>
                </a:moveTo>
                <a:lnTo>
                  <a:pt x="1727492" y="596900"/>
                </a:lnTo>
                <a:lnTo>
                  <a:pt x="1727492" y="599272"/>
                </a:lnTo>
                <a:lnTo>
                  <a:pt x="1736246" y="622300"/>
                </a:lnTo>
                <a:lnTo>
                  <a:pt x="1747732" y="667959"/>
                </a:lnTo>
                <a:lnTo>
                  <a:pt x="1747615" y="660400"/>
                </a:lnTo>
                <a:lnTo>
                  <a:pt x="1778296" y="660400"/>
                </a:lnTo>
                <a:lnTo>
                  <a:pt x="1766378" y="622300"/>
                </a:lnTo>
                <a:lnTo>
                  <a:pt x="1764388" y="609600"/>
                </a:lnTo>
                <a:lnTo>
                  <a:pt x="1759729" y="596900"/>
                </a:lnTo>
                <a:close/>
              </a:path>
              <a:path w="1812925" h="1803400">
                <a:moveTo>
                  <a:pt x="1727160" y="598400"/>
                </a:moveTo>
                <a:lnTo>
                  <a:pt x="1727492" y="609600"/>
                </a:lnTo>
                <a:lnTo>
                  <a:pt x="1727492" y="599272"/>
                </a:lnTo>
                <a:lnTo>
                  <a:pt x="1727160" y="598400"/>
                </a:lnTo>
                <a:close/>
              </a:path>
              <a:path w="1812925" h="1803400">
                <a:moveTo>
                  <a:pt x="1702766" y="469900"/>
                </a:moveTo>
                <a:lnTo>
                  <a:pt x="1669072" y="469900"/>
                </a:lnTo>
                <a:lnTo>
                  <a:pt x="1669072" y="473795"/>
                </a:lnTo>
                <a:lnTo>
                  <a:pt x="1683215" y="495300"/>
                </a:lnTo>
                <a:lnTo>
                  <a:pt x="1712105" y="558800"/>
                </a:lnTo>
                <a:lnTo>
                  <a:pt x="1727160" y="598400"/>
                </a:lnTo>
                <a:lnTo>
                  <a:pt x="1727116" y="596900"/>
                </a:lnTo>
                <a:lnTo>
                  <a:pt x="1759729" y="596900"/>
                </a:lnTo>
                <a:lnTo>
                  <a:pt x="1741360" y="546100"/>
                </a:lnTo>
                <a:lnTo>
                  <a:pt x="1711422" y="482600"/>
                </a:lnTo>
                <a:lnTo>
                  <a:pt x="1702766" y="469900"/>
                </a:lnTo>
                <a:close/>
              </a:path>
              <a:path w="1812925" h="1803400">
                <a:moveTo>
                  <a:pt x="117562" y="521239"/>
                </a:moveTo>
                <a:lnTo>
                  <a:pt x="117132" y="522186"/>
                </a:lnTo>
                <a:lnTo>
                  <a:pt x="117132" y="533400"/>
                </a:lnTo>
                <a:lnTo>
                  <a:pt x="117562" y="521239"/>
                </a:lnTo>
                <a:close/>
              </a:path>
              <a:path w="1812925" h="1803400">
                <a:moveTo>
                  <a:pt x="117808" y="520700"/>
                </a:moveTo>
                <a:lnTo>
                  <a:pt x="117581" y="520700"/>
                </a:lnTo>
                <a:lnTo>
                  <a:pt x="117562" y="521239"/>
                </a:lnTo>
                <a:lnTo>
                  <a:pt x="117808" y="520700"/>
                </a:lnTo>
                <a:close/>
              </a:path>
              <a:path w="1812925" h="1803400">
                <a:moveTo>
                  <a:pt x="1668718" y="473258"/>
                </a:moveTo>
                <a:lnTo>
                  <a:pt x="1669072" y="482600"/>
                </a:lnTo>
                <a:lnTo>
                  <a:pt x="1669072" y="473795"/>
                </a:lnTo>
                <a:lnTo>
                  <a:pt x="1668718" y="473258"/>
                </a:lnTo>
                <a:close/>
              </a:path>
              <a:path w="1812925" h="1803400">
                <a:moveTo>
                  <a:pt x="1661166" y="406400"/>
                </a:moveTo>
                <a:lnTo>
                  <a:pt x="1629702" y="406400"/>
                </a:lnTo>
                <a:lnTo>
                  <a:pt x="1629702" y="410651"/>
                </a:lnTo>
                <a:lnTo>
                  <a:pt x="1649803" y="444500"/>
                </a:lnTo>
                <a:lnTo>
                  <a:pt x="1668718" y="473258"/>
                </a:lnTo>
                <a:lnTo>
                  <a:pt x="1668591" y="469900"/>
                </a:lnTo>
                <a:lnTo>
                  <a:pt x="1702766" y="469900"/>
                </a:lnTo>
                <a:lnTo>
                  <a:pt x="1676797" y="431800"/>
                </a:lnTo>
                <a:lnTo>
                  <a:pt x="1661166" y="406400"/>
                </a:lnTo>
                <a:close/>
              </a:path>
              <a:path w="1812925" h="1803400">
                <a:moveTo>
                  <a:pt x="1629367" y="410087"/>
                </a:moveTo>
                <a:lnTo>
                  <a:pt x="1629702" y="419100"/>
                </a:lnTo>
                <a:lnTo>
                  <a:pt x="1629702" y="410651"/>
                </a:lnTo>
                <a:lnTo>
                  <a:pt x="1629367" y="410087"/>
                </a:lnTo>
                <a:close/>
              </a:path>
              <a:path w="1812925" h="1803400">
                <a:moveTo>
                  <a:pt x="1280297" y="76200"/>
                </a:moveTo>
                <a:lnTo>
                  <a:pt x="1206792" y="76200"/>
                </a:lnTo>
                <a:lnTo>
                  <a:pt x="1206792" y="85760"/>
                </a:lnTo>
                <a:lnTo>
                  <a:pt x="1246695" y="101600"/>
                </a:lnTo>
                <a:lnTo>
                  <a:pt x="1308187" y="127000"/>
                </a:lnTo>
                <a:lnTo>
                  <a:pt x="1366956" y="165100"/>
                </a:lnTo>
                <a:lnTo>
                  <a:pt x="1422778" y="203200"/>
                </a:lnTo>
                <a:lnTo>
                  <a:pt x="1475428" y="241300"/>
                </a:lnTo>
                <a:lnTo>
                  <a:pt x="1524681" y="279400"/>
                </a:lnTo>
                <a:lnTo>
                  <a:pt x="1570311" y="330200"/>
                </a:lnTo>
                <a:lnTo>
                  <a:pt x="1612093" y="381000"/>
                </a:lnTo>
                <a:lnTo>
                  <a:pt x="1629367" y="410087"/>
                </a:lnTo>
                <a:lnTo>
                  <a:pt x="1629230" y="406400"/>
                </a:lnTo>
                <a:lnTo>
                  <a:pt x="1661166" y="406400"/>
                </a:lnTo>
                <a:lnTo>
                  <a:pt x="1637718" y="368300"/>
                </a:lnTo>
                <a:lnTo>
                  <a:pt x="1637322" y="368300"/>
                </a:lnTo>
                <a:lnTo>
                  <a:pt x="1594419" y="317500"/>
                </a:lnTo>
                <a:lnTo>
                  <a:pt x="1592872" y="317500"/>
                </a:lnTo>
                <a:lnTo>
                  <a:pt x="1591715" y="304800"/>
                </a:lnTo>
                <a:lnTo>
                  <a:pt x="1547133" y="266700"/>
                </a:lnTo>
                <a:lnTo>
                  <a:pt x="1499002" y="215900"/>
                </a:lnTo>
                <a:lnTo>
                  <a:pt x="1496092" y="215900"/>
                </a:lnTo>
                <a:lnTo>
                  <a:pt x="1441876" y="177800"/>
                </a:lnTo>
                <a:lnTo>
                  <a:pt x="1441531" y="177800"/>
                </a:lnTo>
                <a:lnTo>
                  <a:pt x="1383682" y="127000"/>
                </a:lnTo>
                <a:lnTo>
                  <a:pt x="1322779" y="101600"/>
                </a:lnTo>
                <a:lnTo>
                  <a:pt x="1280297" y="76200"/>
                </a:lnTo>
                <a:close/>
              </a:path>
              <a:path w="1812925" h="1803400">
                <a:moveTo>
                  <a:pt x="230681" y="344284"/>
                </a:moveTo>
                <a:lnTo>
                  <a:pt x="230162" y="344916"/>
                </a:lnTo>
                <a:lnTo>
                  <a:pt x="230162" y="355600"/>
                </a:lnTo>
                <a:lnTo>
                  <a:pt x="230681" y="344284"/>
                </a:lnTo>
                <a:close/>
              </a:path>
              <a:path w="1812925" h="1803400">
                <a:moveTo>
                  <a:pt x="231820" y="342900"/>
                </a:moveTo>
                <a:lnTo>
                  <a:pt x="230745" y="342900"/>
                </a:lnTo>
                <a:lnTo>
                  <a:pt x="230681" y="344284"/>
                </a:lnTo>
                <a:lnTo>
                  <a:pt x="231820" y="342900"/>
                </a:lnTo>
                <a:close/>
              </a:path>
              <a:path w="1812925" h="1803400">
                <a:moveTo>
                  <a:pt x="1206480" y="85636"/>
                </a:moveTo>
                <a:lnTo>
                  <a:pt x="1206792" y="88900"/>
                </a:lnTo>
                <a:lnTo>
                  <a:pt x="1206792" y="85760"/>
                </a:lnTo>
                <a:lnTo>
                  <a:pt x="1206480" y="85636"/>
                </a:lnTo>
                <a:close/>
              </a:path>
              <a:path w="1812925" h="1803400">
                <a:moveTo>
                  <a:pt x="1194495" y="38100"/>
                </a:moveTo>
                <a:lnTo>
                  <a:pt x="1048139" y="38100"/>
                </a:lnTo>
                <a:lnTo>
                  <a:pt x="1116446" y="50800"/>
                </a:lnTo>
                <a:lnTo>
                  <a:pt x="1182707" y="76200"/>
                </a:lnTo>
                <a:lnTo>
                  <a:pt x="1206480" y="85636"/>
                </a:lnTo>
                <a:lnTo>
                  <a:pt x="1205579" y="76200"/>
                </a:lnTo>
                <a:lnTo>
                  <a:pt x="1280297" y="76200"/>
                </a:lnTo>
                <a:lnTo>
                  <a:pt x="1259055" y="63500"/>
                </a:lnTo>
                <a:lnTo>
                  <a:pt x="1194495" y="38100"/>
                </a:lnTo>
                <a:close/>
              </a:path>
              <a:path w="1812925" h="1803400">
                <a:moveTo>
                  <a:pt x="1142783" y="25400"/>
                </a:moveTo>
                <a:lnTo>
                  <a:pt x="906284" y="25400"/>
                </a:lnTo>
                <a:lnTo>
                  <a:pt x="978010" y="38100"/>
                </a:lnTo>
                <a:lnTo>
                  <a:pt x="1190282" y="38100"/>
                </a:lnTo>
                <a:lnTo>
                  <a:pt x="1142783" y="25400"/>
                </a:lnTo>
                <a:close/>
              </a:path>
            </a:pathLst>
          </a:custGeom>
        </p:spPr>
        <p:txBody>
          <a:bodyPr wrap="square" lIns="0" tIns="0" rIns="0" bIns="0" rtlCol="0"/>
          <a:lstStyle/>
          <a:p>
            <a:endParaRPr/>
          </a:p>
        </p:txBody>
      </p:sp>
      <p:sp>
        <p:nvSpPr>
          <p:cNvPr id="8" name="object 8"/>
          <p:cNvSpPr/>
          <p:nvPr/>
        </p:nvSpPr>
        <p:spPr>
          <a:xfrm>
            <a:off x="1834895" y="600455"/>
            <a:ext cx="1877568" cy="187756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903149" y="595121"/>
            <a:ext cx="2661285" cy="615553"/>
          </a:xfrm>
          <a:prstGeom prst="rect">
            <a:avLst/>
          </a:prstGeom>
        </p:spPr>
        <p:txBody>
          <a:bodyPr vert="horz" wrap="square" lIns="0" tIns="0" rIns="0" bIns="0" rtlCol="0">
            <a:spAutoFit/>
          </a:bodyPr>
          <a:lstStyle/>
          <a:p>
            <a:pPr marL="12700">
              <a:lnSpc>
                <a:spcPct val="100000"/>
              </a:lnSpc>
            </a:pPr>
            <a:r>
              <a:rPr lang="en-US" sz="4000" b="0" spc="-85" dirty="0">
                <a:solidFill>
                  <a:srgbClr val="595959"/>
                </a:solidFill>
                <a:latin typeface="Microsoft YaHei Light"/>
                <a:cs typeface="Microsoft YaHei Light"/>
              </a:rPr>
              <a:t>INSIGHTS</a:t>
            </a:r>
            <a:endParaRPr sz="4000" dirty="0">
              <a:latin typeface="Microsoft YaHei Light"/>
              <a:cs typeface="Microsoft YaHei Light"/>
            </a:endParaRPr>
          </a:p>
        </p:txBody>
      </p:sp>
      <p:pic>
        <p:nvPicPr>
          <p:cNvPr id="12" name="Picture 11">
            <a:extLst>
              <a:ext uri="{FF2B5EF4-FFF2-40B4-BE49-F238E27FC236}">
                <a16:creationId xmlns:a16="http://schemas.microsoft.com/office/drawing/2014/main" id="{989D51FA-0483-4A02-A1E4-B642D0FBB83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7500" b="80714" l="10000" r="90000">
                        <a14:foregroundMark x1="26154" y1="80357" x2="29615" y2="80714"/>
                        <a14:foregroundMark x1="32692" y1="80000" x2="36154" y2="74643"/>
                        <a14:foregroundMark x1="39615" y1="80714" x2="42692" y2="80714"/>
                        <a14:foregroundMark x1="45000" y1="75357" x2="49615" y2="80714"/>
                        <a14:foregroundMark x1="53462" y1="75714" x2="51923" y2="80357"/>
                        <a14:foregroundMark x1="54231" y1="75714" x2="59231" y2="75714"/>
                        <a14:foregroundMark x1="57308" y1="76071" x2="57308" y2="80714"/>
                        <a14:foregroundMark x1="61538" y1="75714" x2="61538" y2="80714"/>
                        <a14:foregroundMark x1="69231" y1="75714" x2="67692" y2="80000"/>
                        <a14:foregroundMark x1="75000" y1="75357" x2="70769" y2="80714"/>
                        <a14:foregroundMark x1="75000" y1="76786" x2="75000" y2="80000"/>
                        <a14:foregroundMark x1="62692" y1="75357" x2="63846" y2="80000"/>
                        <a14:foregroundMark x1="34231" y1="75357" x2="33846" y2="75357"/>
                        <a14:foregroundMark x1="28462" y1="80714" x2="46154" y2="80357"/>
                        <a14:foregroundMark x1="28462" y1="78929" x2="46923" y2="78214"/>
                        <a14:foregroundMark x1="28077" y1="77143" x2="50769" y2="77143"/>
                        <a14:foregroundMark x1="28077" y1="75357" x2="55769" y2="75357"/>
                        <a14:foregroundMark x1="58846" y1="76071" x2="71923" y2="75357"/>
                        <a14:foregroundMark x1="57308" y1="46429" x2="57308" y2="47500"/>
                        <a14:foregroundMark x1="53077" y1="26786" x2="64615" y2="35357"/>
                        <a14:foregroundMark x1="64615" y1="35357" x2="65000" y2="37857"/>
                      </a14:backgroundRemoval>
                    </a14:imgEffect>
                  </a14:imgLayer>
                </a14:imgProps>
              </a:ext>
              <a:ext uri="{28A0092B-C50C-407E-A947-70E740481C1C}">
                <a14:useLocalDpi xmlns:a14="http://schemas.microsoft.com/office/drawing/2010/main" val="0"/>
              </a:ext>
            </a:extLst>
          </a:blip>
          <a:srcRect b="10765"/>
          <a:stretch/>
        </p:blipFill>
        <p:spPr>
          <a:xfrm>
            <a:off x="1852622" y="477583"/>
            <a:ext cx="1724952" cy="1657673"/>
          </a:xfrm>
          <a:prstGeom prst="rect">
            <a:avLst/>
          </a:prstGeom>
        </p:spPr>
      </p:pic>
      <p:pic>
        <p:nvPicPr>
          <p:cNvPr id="18" name="Picture 17">
            <a:extLst>
              <a:ext uri="{FF2B5EF4-FFF2-40B4-BE49-F238E27FC236}">
                <a16:creationId xmlns:a16="http://schemas.microsoft.com/office/drawing/2014/main" id="{1426801B-5C93-4770-9E29-54B4DCE62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0546" y="1390617"/>
            <a:ext cx="3495254" cy="5467383"/>
          </a:xfrm>
          <a:prstGeom prst="rect">
            <a:avLst/>
          </a:prstGeom>
          <a:ln>
            <a:solidFill>
              <a:schemeClr val="bg1"/>
            </a:solidFill>
          </a:ln>
        </p:spPr>
      </p:pic>
      <p:pic>
        <p:nvPicPr>
          <p:cNvPr id="20" name="Picture 19">
            <a:extLst>
              <a:ext uri="{FF2B5EF4-FFF2-40B4-BE49-F238E27FC236}">
                <a16:creationId xmlns:a16="http://schemas.microsoft.com/office/drawing/2014/main" id="{1177DAF6-31BC-47F9-BEAC-B15995B65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7163" y="2941174"/>
            <a:ext cx="4422837" cy="3916826"/>
          </a:xfrm>
          <a:prstGeom prst="rect">
            <a:avLst/>
          </a:prstGeom>
        </p:spPr>
      </p:pic>
      <p:sp>
        <p:nvSpPr>
          <p:cNvPr id="24" name="Speech Bubble: Rectangle with Corners Rounded 23">
            <a:extLst>
              <a:ext uri="{FF2B5EF4-FFF2-40B4-BE49-F238E27FC236}">
                <a16:creationId xmlns:a16="http://schemas.microsoft.com/office/drawing/2014/main" id="{2A055CB8-EFB2-4F25-A796-3509910515BF}"/>
              </a:ext>
            </a:extLst>
          </p:cNvPr>
          <p:cNvSpPr/>
          <p:nvPr/>
        </p:nvSpPr>
        <p:spPr>
          <a:xfrm>
            <a:off x="3657600" y="1554626"/>
            <a:ext cx="1992434" cy="1340974"/>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Observed no null values all over in the dataset.</a:t>
            </a:r>
            <a:endParaRPr lang="en-IN" dirty="0"/>
          </a:p>
        </p:txBody>
      </p:sp>
      <p:sp>
        <p:nvSpPr>
          <p:cNvPr id="25" name="Speech Bubble: Rectangle with Corners Rounded 24">
            <a:extLst>
              <a:ext uri="{FF2B5EF4-FFF2-40B4-BE49-F238E27FC236}">
                <a16:creationId xmlns:a16="http://schemas.microsoft.com/office/drawing/2014/main" id="{81E06437-B050-43F9-81C6-3B4041C07613}"/>
              </a:ext>
            </a:extLst>
          </p:cNvPr>
          <p:cNvSpPr/>
          <p:nvPr/>
        </p:nvSpPr>
        <p:spPr>
          <a:xfrm>
            <a:off x="6160966" y="1554626"/>
            <a:ext cx="1992434" cy="1340974"/>
          </a:xfrm>
          <a:prstGeom prst="wedgeRoundRectCallout">
            <a:avLst>
              <a:gd name="adj1" fmla="val 62321"/>
              <a:gd name="adj2" fmla="val -1986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Dataset contained 44 columns and 50k+ observations. “Policy ID” was dropped as was unique and unnecessary.</a:t>
            </a:r>
            <a:endParaRPr lang="en-IN" sz="1200" dirty="0"/>
          </a:p>
        </p:txBody>
      </p:sp>
    </p:spTree>
    <p:extLst>
      <p:ext uri="{BB962C8B-B14F-4D97-AF65-F5344CB8AC3E}">
        <p14:creationId xmlns:p14="http://schemas.microsoft.com/office/powerpoint/2010/main" val="349202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0AC4-62A7-47B7-88ED-360601C80926}"/>
              </a:ext>
            </a:extLst>
          </p:cNvPr>
          <p:cNvSpPr>
            <a:spLocks noGrp="1"/>
          </p:cNvSpPr>
          <p:nvPr>
            <p:ph type="title"/>
          </p:nvPr>
        </p:nvSpPr>
        <p:spPr>
          <a:xfrm>
            <a:off x="809341" y="274528"/>
            <a:ext cx="1857659" cy="361637"/>
          </a:xfrm>
        </p:spPr>
        <p:txBody>
          <a:bodyPr/>
          <a:lstStyle/>
          <a:p>
            <a:r>
              <a:rPr lang="en-US" dirty="0"/>
              <a:t>INSIGHTS…</a:t>
            </a:r>
            <a:endParaRPr lang="en-IN" dirty="0"/>
          </a:p>
        </p:txBody>
      </p:sp>
      <p:pic>
        <p:nvPicPr>
          <p:cNvPr id="5" name="Picture 4">
            <a:extLst>
              <a:ext uri="{FF2B5EF4-FFF2-40B4-BE49-F238E27FC236}">
                <a16:creationId xmlns:a16="http://schemas.microsoft.com/office/drawing/2014/main" id="{FA61667B-259F-4276-A86B-6CD433AB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 y="2667000"/>
            <a:ext cx="4905470" cy="4114800"/>
          </a:xfrm>
          <a:prstGeom prst="rect">
            <a:avLst/>
          </a:prstGeom>
          <a:ln w="28575">
            <a:solidFill>
              <a:schemeClr val="accent3"/>
            </a:solidFill>
          </a:ln>
        </p:spPr>
      </p:pic>
      <p:pic>
        <p:nvPicPr>
          <p:cNvPr id="7" name="Picture 6">
            <a:extLst>
              <a:ext uri="{FF2B5EF4-FFF2-40B4-BE49-F238E27FC236}">
                <a16:creationId xmlns:a16="http://schemas.microsoft.com/office/drawing/2014/main" id="{831AEA71-1352-4603-A2C7-1E6CAF2B5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508" y="3810001"/>
            <a:ext cx="6320892" cy="2140902"/>
          </a:xfrm>
          <a:prstGeom prst="rect">
            <a:avLst/>
          </a:prstGeom>
          <a:ln w="28575">
            <a:solidFill>
              <a:schemeClr val="accent6"/>
            </a:solidFill>
          </a:ln>
        </p:spPr>
      </p:pic>
      <p:pic>
        <p:nvPicPr>
          <p:cNvPr id="9" name="Picture 8">
            <a:extLst>
              <a:ext uri="{FF2B5EF4-FFF2-40B4-BE49-F238E27FC236}">
                <a16:creationId xmlns:a16="http://schemas.microsoft.com/office/drawing/2014/main" id="{1D32D842-62ED-4A24-AFDB-B02142732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638" y="455346"/>
            <a:ext cx="4672266" cy="1830654"/>
          </a:xfrm>
          <a:prstGeom prst="rect">
            <a:avLst/>
          </a:prstGeom>
          <a:ln w="28575">
            <a:solidFill>
              <a:schemeClr val="accent1"/>
            </a:solidFill>
          </a:ln>
        </p:spPr>
      </p:pic>
      <p:sp>
        <p:nvSpPr>
          <p:cNvPr id="11" name="Callout: Bent Line with Accent Bar 10">
            <a:extLst>
              <a:ext uri="{FF2B5EF4-FFF2-40B4-BE49-F238E27FC236}">
                <a16:creationId xmlns:a16="http://schemas.microsoft.com/office/drawing/2014/main" id="{8B8083FD-43A6-4CCC-A2A1-457D776AFBC2}"/>
              </a:ext>
            </a:extLst>
          </p:cNvPr>
          <p:cNvSpPr/>
          <p:nvPr/>
        </p:nvSpPr>
        <p:spPr>
          <a:xfrm>
            <a:off x="8001000" y="2466818"/>
            <a:ext cx="4038600" cy="1190782"/>
          </a:xfrm>
          <a:prstGeom prst="accentCallout2">
            <a:avLst>
              <a:gd name="adj1" fmla="val 18750"/>
              <a:gd name="adj2" fmla="val -3894"/>
              <a:gd name="adj3" fmla="val 18750"/>
              <a:gd name="adj4" fmla="val -16667"/>
              <a:gd name="adj5" fmla="val 111172"/>
              <a:gd name="adj6" fmla="val -24788"/>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dirty="0"/>
              <a:t>Distribution plot and box plot shows features 'Population Density', 'Age of Car' and 'Age of policy holder' have outliers.</a:t>
            </a:r>
            <a:endParaRPr lang="en-IN" dirty="0"/>
          </a:p>
        </p:txBody>
      </p:sp>
      <p:sp>
        <p:nvSpPr>
          <p:cNvPr id="13" name="Callout: Bent Line with Accent Bar 12">
            <a:extLst>
              <a:ext uri="{FF2B5EF4-FFF2-40B4-BE49-F238E27FC236}">
                <a16:creationId xmlns:a16="http://schemas.microsoft.com/office/drawing/2014/main" id="{3C18DB1A-10F8-47C1-8F4C-16BAB75E2280}"/>
              </a:ext>
            </a:extLst>
          </p:cNvPr>
          <p:cNvSpPr/>
          <p:nvPr/>
        </p:nvSpPr>
        <p:spPr>
          <a:xfrm>
            <a:off x="152400" y="914400"/>
            <a:ext cx="2895600" cy="1332573"/>
          </a:xfrm>
          <a:prstGeom prst="accentCallout2">
            <a:avLst>
              <a:gd name="adj1" fmla="val 81594"/>
              <a:gd name="adj2" fmla="val 100615"/>
              <a:gd name="adj3" fmla="val 81674"/>
              <a:gd name="adj4" fmla="val 116269"/>
              <a:gd name="adj5" fmla="val 129467"/>
              <a:gd name="adj6" fmla="val 116216"/>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My dataset is imbalanced and hence I fixed the same using SMOTE (oversampling) technique.</a:t>
            </a:r>
            <a:endParaRPr lang="en-IN" dirty="0"/>
          </a:p>
        </p:txBody>
      </p:sp>
      <p:sp>
        <p:nvSpPr>
          <p:cNvPr id="17" name="Callout: Line with Accent Bar 16">
            <a:extLst>
              <a:ext uri="{FF2B5EF4-FFF2-40B4-BE49-F238E27FC236}">
                <a16:creationId xmlns:a16="http://schemas.microsoft.com/office/drawing/2014/main" id="{6A434410-783E-4BA6-9FC0-BF4D16781B9C}"/>
              </a:ext>
            </a:extLst>
          </p:cNvPr>
          <p:cNvSpPr/>
          <p:nvPr/>
        </p:nvSpPr>
        <p:spPr>
          <a:xfrm>
            <a:off x="4114800" y="533399"/>
            <a:ext cx="2743200" cy="1524001"/>
          </a:xfrm>
          <a:prstGeom prst="accentCallout1">
            <a:avLst>
              <a:gd name="adj1" fmla="val 21720"/>
              <a:gd name="adj2" fmla="val 106188"/>
              <a:gd name="adj3" fmla="val 22203"/>
              <a:gd name="adj4" fmla="val 120743"/>
            </a:avLst>
          </a:prstGeom>
        </p:spPr>
        <p:style>
          <a:lnRef idx="2">
            <a:schemeClr val="accent1"/>
          </a:lnRef>
          <a:fillRef idx="1">
            <a:schemeClr val="lt1"/>
          </a:fillRef>
          <a:effectRef idx="0">
            <a:schemeClr val="accent1"/>
          </a:effectRef>
          <a:fontRef idx="minor">
            <a:schemeClr val="dk1"/>
          </a:fontRef>
        </p:style>
        <p:txBody>
          <a:bodyPr rtlCol="0" anchor="ctr"/>
          <a:lstStyle/>
          <a:p>
            <a:pPr algn="just"/>
            <a:r>
              <a:rPr lang="en-US" dirty="0"/>
              <a:t>I observed scaling of data was only necessary to few of the features whose mean was high.</a:t>
            </a:r>
            <a:endParaRPr lang="en-IN" dirty="0"/>
          </a:p>
        </p:txBody>
      </p:sp>
    </p:spTree>
    <p:extLst>
      <p:ext uri="{BB962C8B-B14F-4D97-AF65-F5344CB8AC3E}">
        <p14:creationId xmlns:p14="http://schemas.microsoft.com/office/powerpoint/2010/main" val="2952527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1581</TotalTime>
  <Words>1841</Words>
  <Application>Microsoft Office PowerPoint</Application>
  <PresentationFormat>Widescreen</PresentationFormat>
  <Paragraphs>159</Paragraphs>
  <Slides>13</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Microsoft JhengHei</vt:lpstr>
      <vt:lpstr>Microsoft YaHei Light</vt:lpstr>
      <vt:lpstr>NSimSun</vt:lpstr>
      <vt:lpstr>AllianzSans</vt:lpstr>
      <vt:lpstr>Arial</vt:lpstr>
      <vt:lpstr>Calibri</vt:lpstr>
      <vt:lpstr>High Tower Text</vt:lpstr>
      <vt:lpstr>Ink Free</vt:lpstr>
      <vt:lpstr>Leelawadee UI Semilight</vt:lpstr>
      <vt:lpstr>Lucida Console</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Sayantan Sarkar</cp:lastModifiedBy>
  <cp:revision>53</cp:revision>
  <dcterms:created xsi:type="dcterms:W3CDTF">2024-07-07T14:16:18Z</dcterms:created>
  <dcterms:modified xsi:type="dcterms:W3CDTF">2024-07-18T09:12:37Z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2024-07-07T00:00:00Z</vt:filetime>
  </property>
  <property fmtid="{D5CDD505-2E9C-101B-9397-08002B2CF9AE}" pid="3" name="LastSaved">
    <vt:filetime>2024-07-07T00:00:00Z</vt:filetime>
  </property>
</Properties>
</file>